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13"/>
  </p:notesMasterIdLst>
  <p:sldIdLst>
    <p:sldId id="353" r:id="rId5"/>
    <p:sldId id="355" r:id="rId6"/>
    <p:sldId id="356" r:id="rId7"/>
    <p:sldId id="357" r:id="rId8"/>
    <p:sldId id="358" r:id="rId9"/>
    <p:sldId id="361" r:id="rId10"/>
    <p:sldId id="362" r:id="rId11"/>
    <p:sldId id="352" r:id="rId12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748EDD-682C-4EA3-8D23-A5DE0A2AB008}">
          <p14:sldIdLst>
            <p14:sldId id="353"/>
            <p14:sldId id="355"/>
            <p14:sldId id="356"/>
            <p14:sldId id="357"/>
            <p14:sldId id="358"/>
            <p14:sldId id="361"/>
            <p14:sldId id="362"/>
            <p14:sldId id="3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E335D-CAD9-4F0A-956D-EA7664244FF6}" v="85" dt="2024-12-09T21:33:04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61" autoAdjust="0"/>
  </p:normalViewPr>
  <p:slideViewPr>
    <p:cSldViewPr snapToGrid="0">
      <p:cViewPr varScale="1">
        <p:scale>
          <a:sx n="52" d="100"/>
          <a:sy n="52" d="100"/>
        </p:scale>
        <p:origin x="120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Knak" userId="8673ad39-fe9f-402b-a3ba-25c082fe11fc" providerId="ADAL" clId="{AB0E335D-CAD9-4F0A-956D-EA7664244FF6}"/>
    <pc:docChg chg="undo custSel addSld delSld modSld sldOrd modMainMaster modSection">
      <pc:chgData name="Jennifer Knak" userId="8673ad39-fe9f-402b-a3ba-25c082fe11fc" providerId="ADAL" clId="{AB0E335D-CAD9-4F0A-956D-EA7664244FF6}" dt="2024-12-12T13:20:01.598" v="1530" actId="47"/>
      <pc:docMkLst>
        <pc:docMk/>
      </pc:docMkLst>
      <pc:sldChg chg="del">
        <pc:chgData name="Jennifer Knak" userId="8673ad39-fe9f-402b-a3ba-25c082fe11fc" providerId="ADAL" clId="{AB0E335D-CAD9-4F0A-956D-EA7664244FF6}" dt="2024-12-05T17:34:45.105" v="398" actId="47"/>
        <pc:sldMkLst>
          <pc:docMk/>
          <pc:sldMk cId="203595275" sldId="299"/>
        </pc:sldMkLst>
      </pc:sldChg>
      <pc:sldChg chg="del">
        <pc:chgData name="Jennifer Knak" userId="8673ad39-fe9f-402b-a3ba-25c082fe11fc" providerId="ADAL" clId="{AB0E335D-CAD9-4F0A-956D-EA7664244FF6}" dt="2024-12-05T17:34:48.853" v="404" actId="47"/>
        <pc:sldMkLst>
          <pc:docMk/>
          <pc:sldMk cId="1663294317" sldId="336"/>
        </pc:sldMkLst>
      </pc:sldChg>
      <pc:sldChg chg="del">
        <pc:chgData name="Jennifer Knak" userId="8673ad39-fe9f-402b-a3ba-25c082fe11fc" providerId="ADAL" clId="{AB0E335D-CAD9-4F0A-956D-EA7664244FF6}" dt="2024-12-05T17:34:45.593" v="399" actId="47"/>
        <pc:sldMkLst>
          <pc:docMk/>
          <pc:sldMk cId="2610126137" sldId="338"/>
        </pc:sldMkLst>
      </pc:sldChg>
      <pc:sldChg chg="addSp delSp modSp del mod">
        <pc:chgData name="Jennifer Knak" userId="8673ad39-fe9f-402b-a3ba-25c082fe11fc" providerId="ADAL" clId="{AB0E335D-CAD9-4F0A-956D-EA7664244FF6}" dt="2024-12-05T17:56:47.066" v="1232" actId="47"/>
        <pc:sldMkLst>
          <pc:docMk/>
          <pc:sldMk cId="1193640994" sldId="340"/>
        </pc:sldMkLst>
        <pc:spChg chg="del">
          <ac:chgData name="Jennifer Knak" userId="8673ad39-fe9f-402b-a3ba-25c082fe11fc" providerId="ADAL" clId="{AB0E335D-CAD9-4F0A-956D-EA7664244FF6}" dt="2024-12-05T17:33:26.702" v="287" actId="478"/>
          <ac:spMkLst>
            <pc:docMk/>
            <pc:sldMk cId="1193640994" sldId="340"/>
            <ac:spMk id="2" creationId="{4F11F021-BB27-FE0A-E891-FFFEB2BF9629}"/>
          </ac:spMkLst>
        </pc:spChg>
        <pc:spChg chg="add del mod">
          <ac:chgData name="Jennifer Knak" userId="8673ad39-fe9f-402b-a3ba-25c082fe11fc" providerId="ADAL" clId="{AB0E335D-CAD9-4F0A-956D-EA7664244FF6}" dt="2024-12-05T17:33:18.726" v="286" actId="20577"/>
          <ac:spMkLst>
            <pc:docMk/>
            <pc:sldMk cId="1193640994" sldId="340"/>
            <ac:spMk id="5" creationId="{67BEE776-E459-87C9-4ADB-18ABA5C87788}"/>
          </ac:spMkLst>
        </pc:spChg>
        <pc:spChg chg="add del mod">
          <ac:chgData name="Jennifer Knak" userId="8673ad39-fe9f-402b-a3ba-25c082fe11fc" providerId="ADAL" clId="{AB0E335D-CAD9-4F0A-956D-EA7664244FF6}" dt="2024-12-05T17:33:29.627" v="288" actId="478"/>
          <ac:spMkLst>
            <pc:docMk/>
            <pc:sldMk cId="1193640994" sldId="340"/>
            <ac:spMk id="9" creationId="{FB851AAC-94B4-54C6-E205-7BE25DE7C8DE}"/>
          </ac:spMkLst>
        </pc:spChg>
        <pc:spChg chg="add mod">
          <ac:chgData name="Jennifer Knak" userId="8673ad39-fe9f-402b-a3ba-25c082fe11fc" providerId="ADAL" clId="{AB0E335D-CAD9-4F0A-956D-EA7664244FF6}" dt="2024-12-05T17:34:28.342" v="384" actId="20577"/>
          <ac:spMkLst>
            <pc:docMk/>
            <pc:sldMk cId="1193640994" sldId="340"/>
            <ac:spMk id="10" creationId="{B7FFB70C-7087-67E2-BA0A-8BBDF7A58CA1}"/>
          </ac:spMkLst>
        </pc:spChg>
      </pc:sldChg>
      <pc:sldChg chg="del">
        <pc:chgData name="Jennifer Knak" userId="8673ad39-fe9f-402b-a3ba-25c082fe11fc" providerId="ADAL" clId="{AB0E335D-CAD9-4F0A-956D-EA7664244FF6}" dt="2024-12-05T17:34:46.130" v="400" actId="47"/>
        <pc:sldMkLst>
          <pc:docMk/>
          <pc:sldMk cId="3019414802" sldId="343"/>
        </pc:sldMkLst>
      </pc:sldChg>
      <pc:sldChg chg="del">
        <pc:chgData name="Jennifer Knak" userId="8673ad39-fe9f-402b-a3ba-25c082fe11fc" providerId="ADAL" clId="{AB0E335D-CAD9-4F0A-956D-EA7664244FF6}" dt="2024-12-05T17:34:46.647" v="401" actId="47"/>
        <pc:sldMkLst>
          <pc:docMk/>
          <pc:sldMk cId="2897969705" sldId="344"/>
        </pc:sldMkLst>
      </pc:sldChg>
      <pc:sldChg chg="del">
        <pc:chgData name="Jennifer Knak" userId="8673ad39-fe9f-402b-a3ba-25c082fe11fc" providerId="ADAL" clId="{AB0E335D-CAD9-4F0A-956D-EA7664244FF6}" dt="2024-12-05T17:34:47.339" v="402" actId="47"/>
        <pc:sldMkLst>
          <pc:docMk/>
          <pc:sldMk cId="455540600" sldId="345"/>
        </pc:sldMkLst>
      </pc:sldChg>
      <pc:sldChg chg="del">
        <pc:chgData name="Jennifer Knak" userId="8673ad39-fe9f-402b-a3ba-25c082fe11fc" providerId="ADAL" clId="{AB0E335D-CAD9-4F0A-956D-EA7664244FF6}" dt="2024-12-05T17:34:48.035" v="403" actId="47"/>
        <pc:sldMkLst>
          <pc:docMk/>
          <pc:sldMk cId="1427845585" sldId="346"/>
        </pc:sldMkLst>
      </pc:sldChg>
      <pc:sldChg chg="add del">
        <pc:chgData name="Jennifer Knak" userId="8673ad39-fe9f-402b-a3ba-25c082fe11fc" providerId="ADAL" clId="{AB0E335D-CAD9-4F0A-956D-EA7664244FF6}" dt="2024-12-05T17:56:47.507" v="1233" actId="47"/>
        <pc:sldMkLst>
          <pc:docMk/>
          <pc:sldMk cId="361660305" sldId="347"/>
        </pc:sldMkLst>
      </pc:sldChg>
      <pc:sldChg chg="add del">
        <pc:chgData name="Jennifer Knak" userId="8673ad39-fe9f-402b-a3ba-25c082fe11fc" providerId="ADAL" clId="{AB0E335D-CAD9-4F0A-956D-EA7664244FF6}" dt="2024-12-05T17:56:47.962" v="1234" actId="47"/>
        <pc:sldMkLst>
          <pc:docMk/>
          <pc:sldMk cId="250232882" sldId="348"/>
        </pc:sldMkLst>
      </pc:sldChg>
      <pc:sldChg chg="add del">
        <pc:chgData name="Jennifer Knak" userId="8673ad39-fe9f-402b-a3ba-25c082fe11fc" providerId="ADAL" clId="{AB0E335D-CAD9-4F0A-956D-EA7664244FF6}" dt="2024-12-05T17:56:48.308" v="1235" actId="47"/>
        <pc:sldMkLst>
          <pc:docMk/>
          <pc:sldMk cId="2362348645" sldId="349"/>
        </pc:sldMkLst>
      </pc:sldChg>
      <pc:sldChg chg="add del">
        <pc:chgData name="Jennifer Knak" userId="8673ad39-fe9f-402b-a3ba-25c082fe11fc" providerId="ADAL" clId="{AB0E335D-CAD9-4F0A-956D-EA7664244FF6}" dt="2024-12-05T17:56:48.780" v="1236" actId="47"/>
        <pc:sldMkLst>
          <pc:docMk/>
          <pc:sldMk cId="783090079" sldId="350"/>
        </pc:sldMkLst>
      </pc:sldChg>
      <pc:sldChg chg="add del">
        <pc:chgData name="Jennifer Knak" userId="8673ad39-fe9f-402b-a3ba-25c082fe11fc" providerId="ADAL" clId="{AB0E335D-CAD9-4F0A-956D-EA7664244FF6}" dt="2024-12-05T17:56:49.906" v="1237" actId="47"/>
        <pc:sldMkLst>
          <pc:docMk/>
          <pc:sldMk cId="4284399270" sldId="351"/>
        </pc:sldMkLst>
      </pc:sldChg>
      <pc:sldChg chg="addSp delSp modSp add mod ord">
        <pc:chgData name="Jennifer Knak" userId="8673ad39-fe9f-402b-a3ba-25c082fe11fc" providerId="ADAL" clId="{AB0E335D-CAD9-4F0A-956D-EA7664244FF6}" dt="2024-12-05T18:25:40.790" v="1269" actId="14100"/>
        <pc:sldMkLst>
          <pc:docMk/>
          <pc:sldMk cId="1785626976" sldId="352"/>
        </pc:sldMkLst>
        <pc:spChg chg="del mod">
          <ac:chgData name="Jennifer Knak" userId="8673ad39-fe9f-402b-a3ba-25c082fe11fc" providerId="ADAL" clId="{AB0E335D-CAD9-4F0A-956D-EA7664244FF6}" dt="2024-12-05T18:25:14.424" v="1262" actId="478"/>
          <ac:spMkLst>
            <pc:docMk/>
            <pc:sldMk cId="1785626976" sldId="352"/>
            <ac:spMk id="10" creationId="{B7FFB70C-7087-67E2-BA0A-8BBDF7A58CA1}"/>
          </ac:spMkLst>
        </pc:spChg>
        <pc:picChg chg="add mod">
          <ac:chgData name="Jennifer Knak" userId="8673ad39-fe9f-402b-a3ba-25c082fe11fc" providerId="ADAL" clId="{AB0E335D-CAD9-4F0A-956D-EA7664244FF6}" dt="2024-12-05T18:25:19.818" v="1265" actId="1076"/>
          <ac:picMkLst>
            <pc:docMk/>
            <pc:sldMk cId="1785626976" sldId="352"/>
            <ac:picMk id="2" creationId="{C214A916-202F-5A76-2284-B359066C8F96}"/>
          </ac:picMkLst>
        </pc:picChg>
        <pc:picChg chg="add mod">
          <ac:chgData name="Jennifer Knak" userId="8673ad39-fe9f-402b-a3ba-25c082fe11fc" providerId="ADAL" clId="{AB0E335D-CAD9-4F0A-956D-EA7664244FF6}" dt="2024-12-05T18:25:40.790" v="1269" actId="14100"/>
          <ac:picMkLst>
            <pc:docMk/>
            <pc:sldMk cId="1785626976" sldId="352"/>
            <ac:picMk id="8" creationId="{D8E04388-D2B5-84F5-3F20-48CBB8199E5A}"/>
          </ac:picMkLst>
        </pc:picChg>
      </pc:sldChg>
      <pc:sldChg chg="add">
        <pc:chgData name="Jennifer Knak" userId="8673ad39-fe9f-402b-a3ba-25c082fe11fc" providerId="ADAL" clId="{AB0E335D-CAD9-4F0A-956D-EA7664244FF6}" dt="2024-12-05T17:34:39.932" v="391" actId="2890"/>
        <pc:sldMkLst>
          <pc:docMk/>
          <pc:sldMk cId="1312477240" sldId="353"/>
        </pc:sldMkLst>
      </pc:sldChg>
      <pc:sldChg chg="modSp add del mod">
        <pc:chgData name="Jennifer Knak" userId="8673ad39-fe9f-402b-a3ba-25c082fe11fc" providerId="ADAL" clId="{AB0E335D-CAD9-4F0A-956D-EA7664244FF6}" dt="2024-12-12T13:19:41.461" v="1526" actId="47"/>
        <pc:sldMkLst>
          <pc:docMk/>
          <pc:sldMk cId="4269683325" sldId="354"/>
        </pc:sldMkLst>
        <pc:spChg chg="mod">
          <ac:chgData name="Jennifer Knak" userId="8673ad39-fe9f-402b-a3ba-25c082fe11fc" providerId="ADAL" clId="{AB0E335D-CAD9-4F0A-956D-EA7664244FF6}" dt="2024-12-05T17:36:28.185" v="511" actId="404"/>
          <ac:spMkLst>
            <pc:docMk/>
            <pc:sldMk cId="4269683325" sldId="354"/>
            <ac:spMk id="10" creationId="{B7FFB70C-7087-67E2-BA0A-8BBDF7A58CA1}"/>
          </ac:spMkLst>
        </pc:spChg>
      </pc:sldChg>
      <pc:sldChg chg="addSp modSp add mod">
        <pc:chgData name="Jennifer Knak" userId="8673ad39-fe9f-402b-a3ba-25c082fe11fc" providerId="ADAL" clId="{AB0E335D-CAD9-4F0A-956D-EA7664244FF6}" dt="2024-12-05T17:38:39.486" v="626" actId="404"/>
        <pc:sldMkLst>
          <pc:docMk/>
          <pc:sldMk cId="97689761" sldId="355"/>
        </pc:sldMkLst>
        <pc:spChg chg="mod">
          <ac:chgData name="Jennifer Knak" userId="8673ad39-fe9f-402b-a3ba-25c082fe11fc" providerId="ADAL" clId="{AB0E335D-CAD9-4F0A-956D-EA7664244FF6}" dt="2024-12-05T17:38:39.486" v="626" actId="404"/>
          <ac:spMkLst>
            <pc:docMk/>
            <pc:sldMk cId="97689761" sldId="355"/>
            <ac:spMk id="10" creationId="{B7FFB70C-7087-67E2-BA0A-8BBDF7A58CA1}"/>
          </ac:spMkLst>
        </pc:spChg>
        <pc:picChg chg="add mod">
          <ac:chgData name="Jennifer Knak" userId="8673ad39-fe9f-402b-a3ba-25c082fe11fc" providerId="ADAL" clId="{AB0E335D-CAD9-4F0A-956D-EA7664244FF6}" dt="2024-12-05T17:37:59.473" v="515" actId="1076"/>
          <ac:picMkLst>
            <pc:docMk/>
            <pc:sldMk cId="97689761" sldId="355"/>
            <ac:picMk id="2" creationId="{4D2B3D51-9E99-B204-FDF3-07D61666B573}"/>
          </ac:picMkLst>
        </pc:picChg>
      </pc:sldChg>
      <pc:sldChg chg="modSp add mod">
        <pc:chgData name="Jennifer Knak" userId="8673ad39-fe9f-402b-a3ba-25c082fe11fc" providerId="ADAL" clId="{AB0E335D-CAD9-4F0A-956D-EA7664244FF6}" dt="2024-12-05T17:43:50.424" v="853" actId="20577"/>
        <pc:sldMkLst>
          <pc:docMk/>
          <pc:sldMk cId="756880518" sldId="356"/>
        </pc:sldMkLst>
        <pc:spChg chg="mod">
          <ac:chgData name="Jennifer Knak" userId="8673ad39-fe9f-402b-a3ba-25c082fe11fc" providerId="ADAL" clId="{AB0E335D-CAD9-4F0A-956D-EA7664244FF6}" dt="2024-12-05T17:43:50.424" v="853" actId="20577"/>
          <ac:spMkLst>
            <pc:docMk/>
            <pc:sldMk cId="756880518" sldId="356"/>
            <ac:spMk id="10" creationId="{B7FFB70C-7087-67E2-BA0A-8BBDF7A58CA1}"/>
          </ac:spMkLst>
        </pc:spChg>
      </pc:sldChg>
      <pc:sldChg chg="addSp delSp modSp add mod">
        <pc:chgData name="Jennifer Knak" userId="8673ad39-fe9f-402b-a3ba-25c082fe11fc" providerId="ADAL" clId="{AB0E335D-CAD9-4F0A-956D-EA7664244FF6}" dt="2024-12-05T17:47:17.394" v="965" actId="1076"/>
        <pc:sldMkLst>
          <pc:docMk/>
          <pc:sldMk cId="1604484325" sldId="357"/>
        </pc:sldMkLst>
        <pc:spChg chg="add mod">
          <ac:chgData name="Jennifer Knak" userId="8673ad39-fe9f-402b-a3ba-25c082fe11fc" providerId="ADAL" clId="{AB0E335D-CAD9-4F0A-956D-EA7664244FF6}" dt="2024-12-05T17:46:09.745" v="957" actId="1076"/>
          <ac:spMkLst>
            <pc:docMk/>
            <pc:sldMk cId="1604484325" sldId="357"/>
            <ac:spMk id="2" creationId="{0982FEDA-BD57-BF68-B6C5-76F4DDEADB60}"/>
          </ac:spMkLst>
        </pc:spChg>
        <pc:spChg chg="add del mod">
          <ac:chgData name="Jennifer Knak" userId="8673ad39-fe9f-402b-a3ba-25c082fe11fc" providerId="ADAL" clId="{AB0E335D-CAD9-4F0A-956D-EA7664244FF6}" dt="2024-12-05T17:46:35.980" v="962" actId="478"/>
          <ac:spMkLst>
            <pc:docMk/>
            <pc:sldMk cId="1604484325" sldId="357"/>
            <ac:spMk id="8" creationId="{7D0D4150-014C-4742-9973-D2418C67FCD6}"/>
          </ac:spMkLst>
        </pc:spChg>
        <pc:spChg chg="mod">
          <ac:chgData name="Jennifer Knak" userId="8673ad39-fe9f-402b-a3ba-25c082fe11fc" providerId="ADAL" clId="{AB0E335D-CAD9-4F0A-956D-EA7664244FF6}" dt="2024-12-05T17:45:23.036" v="913" actId="1076"/>
          <ac:spMkLst>
            <pc:docMk/>
            <pc:sldMk cId="1604484325" sldId="357"/>
            <ac:spMk id="10" creationId="{B7FFB70C-7087-67E2-BA0A-8BBDF7A58CA1}"/>
          </ac:spMkLst>
        </pc:spChg>
        <pc:picChg chg="add mod">
          <ac:chgData name="Jennifer Knak" userId="8673ad39-fe9f-402b-a3ba-25c082fe11fc" providerId="ADAL" clId="{AB0E335D-CAD9-4F0A-956D-EA7664244FF6}" dt="2024-12-05T17:47:17.394" v="965" actId="1076"/>
          <ac:picMkLst>
            <pc:docMk/>
            <pc:sldMk cId="1604484325" sldId="357"/>
            <ac:picMk id="9" creationId="{999069E7-1EAD-FDD9-98C6-F715196530FF}"/>
          </ac:picMkLst>
        </pc:picChg>
      </pc:sldChg>
      <pc:sldChg chg="modSp add mod">
        <pc:chgData name="Jennifer Knak" userId="8673ad39-fe9f-402b-a3ba-25c082fe11fc" providerId="ADAL" clId="{AB0E335D-CAD9-4F0A-956D-EA7664244FF6}" dt="2024-12-05T17:48:43.069" v="1078" actId="20577"/>
        <pc:sldMkLst>
          <pc:docMk/>
          <pc:sldMk cId="3911046258" sldId="358"/>
        </pc:sldMkLst>
        <pc:spChg chg="mod">
          <ac:chgData name="Jennifer Knak" userId="8673ad39-fe9f-402b-a3ba-25c082fe11fc" providerId="ADAL" clId="{AB0E335D-CAD9-4F0A-956D-EA7664244FF6}" dt="2024-12-05T17:48:43.069" v="1078" actId="20577"/>
          <ac:spMkLst>
            <pc:docMk/>
            <pc:sldMk cId="3911046258" sldId="358"/>
            <ac:spMk id="10" creationId="{B7FFB70C-7087-67E2-BA0A-8BBDF7A58CA1}"/>
          </ac:spMkLst>
        </pc:spChg>
      </pc:sldChg>
      <pc:sldChg chg="addSp modSp add del mod setBg">
        <pc:chgData name="Jennifer Knak" userId="8673ad39-fe9f-402b-a3ba-25c082fe11fc" providerId="ADAL" clId="{AB0E335D-CAD9-4F0A-956D-EA7664244FF6}" dt="2024-12-12T13:19:56.917" v="1527" actId="47"/>
        <pc:sldMkLst>
          <pc:docMk/>
          <pc:sldMk cId="3109953324" sldId="359"/>
        </pc:sldMkLst>
        <pc:spChg chg="mod">
          <ac:chgData name="Jennifer Knak" userId="8673ad39-fe9f-402b-a3ba-25c082fe11fc" providerId="ADAL" clId="{AB0E335D-CAD9-4F0A-956D-EA7664244FF6}" dt="2024-12-05T17:50:27.135" v="1139" actId="14100"/>
          <ac:spMkLst>
            <pc:docMk/>
            <pc:sldMk cId="3109953324" sldId="359"/>
            <ac:spMk id="10" creationId="{B7FFB70C-7087-67E2-BA0A-8BBDF7A58CA1}"/>
          </ac:spMkLst>
        </pc:spChg>
        <pc:picChg chg="add mod">
          <ac:chgData name="Jennifer Knak" userId="8673ad39-fe9f-402b-a3ba-25c082fe11fc" providerId="ADAL" clId="{AB0E335D-CAD9-4F0A-956D-EA7664244FF6}" dt="2024-12-05T17:49:52.165" v="1082" actId="1076"/>
          <ac:picMkLst>
            <pc:docMk/>
            <pc:sldMk cId="3109953324" sldId="359"/>
            <ac:picMk id="2" creationId="{C3BF6FF0-5CE6-C2EB-626A-A6617B0B35D5}"/>
          </ac:picMkLst>
        </pc:picChg>
      </pc:sldChg>
      <pc:sldChg chg="modSp add del mod">
        <pc:chgData name="Jennifer Knak" userId="8673ad39-fe9f-402b-a3ba-25c082fe11fc" providerId="ADAL" clId="{AB0E335D-CAD9-4F0A-956D-EA7664244FF6}" dt="2024-12-12T13:19:57.672" v="1528" actId="47"/>
        <pc:sldMkLst>
          <pc:docMk/>
          <pc:sldMk cId="2694279746" sldId="360"/>
        </pc:sldMkLst>
        <pc:spChg chg="mod">
          <ac:chgData name="Jennifer Knak" userId="8673ad39-fe9f-402b-a3ba-25c082fe11fc" providerId="ADAL" clId="{AB0E335D-CAD9-4F0A-956D-EA7664244FF6}" dt="2024-12-05T17:51:03.841" v="1190" actId="20577"/>
          <ac:spMkLst>
            <pc:docMk/>
            <pc:sldMk cId="2694279746" sldId="360"/>
            <ac:spMk id="10" creationId="{B7FFB70C-7087-67E2-BA0A-8BBDF7A58CA1}"/>
          </ac:spMkLst>
        </pc:spChg>
      </pc:sldChg>
      <pc:sldChg chg="modSp add mod ord">
        <pc:chgData name="Jennifer Knak" userId="8673ad39-fe9f-402b-a3ba-25c082fe11fc" providerId="ADAL" clId="{AB0E335D-CAD9-4F0A-956D-EA7664244FF6}" dt="2024-12-09T21:32:36.460" v="1394" actId="1076"/>
        <pc:sldMkLst>
          <pc:docMk/>
          <pc:sldMk cId="2736183322" sldId="361"/>
        </pc:sldMkLst>
        <pc:spChg chg="mod">
          <ac:chgData name="Jennifer Knak" userId="8673ad39-fe9f-402b-a3ba-25c082fe11fc" providerId="ADAL" clId="{AB0E335D-CAD9-4F0A-956D-EA7664244FF6}" dt="2024-12-09T21:32:36.460" v="1394" actId="1076"/>
          <ac:spMkLst>
            <pc:docMk/>
            <pc:sldMk cId="2736183322" sldId="361"/>
            <ac:spMk id="3" creationId="{9EED0731-E8F3-406E-5B8D-92425CB5F35A}"/>
          </ac:spMkLst>
        </pc:spChg>
        <pc:spChg chg="mod">
          <ac:chgData name="Jennifer Knak" userId="8673ad39-fe9f-402b-a3ba-25c082fe11fc" providerId="ADAL" clId="{AB0E335D-CAD9-4F0A-956D-EA7664244FF6}" dt="2024-12-05T17:51:33.220" v="1212" actId="20577"/>
          <ac:spMkLst>
            <pc:docMk/>
            <pc:sldMk cId="2736183322" sldId="361"/>
            <ac:spMk id="10" creationId="{B7FFB70C-7087-67E2-BA0A-8BBDF7A58CA1}"/>
          </ac:spMkLst>
        </pc:spChg>
      </pc:sldChg>
      <pc:sldChg chg="addSp delSp modSp add mod">
        <pc:chgData name="Jennifer Knak" userId="8673ad39-fe9f-402b-a3ba-25c082fe11fc" providerId="ADAL" clId="{AB0E335D-CAD9-4F0A-956D-EA7664244FF6}" dt="2024-12-09T22:13:03.577" v="1525" actId="27636"/>
        <pc:sldMkLst>
          <pc:docMk/>
          <pc:sldMk cId="1377271002" sldId="362"/>
        </pc:sldMkLst>
        <pc:spChg chg="add del">
          <ac:chgData name="Jennifer Knak" userId="8673ad39-fe9f-402b-a3ba-25c082fe11fc" providerId="ADAL" clId="{AB0E335D-CAD9-4F0A-956D-EA7664244FF6}" dt="2024-12-09T21:32:57.846" v="1396" actId="22"/>
          <ac:spMkLst>
            <pc:docMk/>
            <pc:sldMk cId="1377271002" sldId="362"/>
            <ac:spMk id="8" creationId="{DB430137-1457-CB7D-1E69-14E2421BA049}"/>
          </ac:spMkLst>
        </pc:spChg>
        <pc:spChg chg="add mod">
          <ac:chgData name="Jennifer Knak" userId="8673ad39-fe9f-402b-a3ba-25c082fe11fc" providerId="ADAL" clId="{AB0E335D-CAD9-4F0A-956D-EA7664244FF6}" dt="2024-12-09T22:13:03.577" v="1525" actId="27636"/>
          <ac:spMkLst>
            <pc:docMk/>
            <pc:sldMk cId="1377271002" sldId="362"/>
            <ac:spMk id="9" creationId="{8C1F26C7-48E7-0F58-5EBB-3D247B408CB8}"/>
          </ac:spMkLst>
        </pc:spChg>
        <pc:spChg chg="mod">
          <ac:chgData name="Jennifer Knak" userId="8673ad39-fe9f-402b-a3ba-25c082fe11fc" providerId="ADAL" clId="{AB0E335D-CAD9-4F0A-956D-EA7664244FF6}" dt="2024-12-09T21:33:07.652" v="1398" actId="1076"/>
          <ac:spMkLst>
            <pc:docMk/>
            <pc:sldMk cId="1377271002" sldId="362"/>
            <ac:spMk id="10" creationId="{B7FFB70C-7087-67E2-BA0A-8BBDF7A58CA1}"/>
          </ac:spMkLst>
        </pc:spChg>
      </pc:sldChg>
      <pc:sldChg chg="new del">
        <pc:chgData name="Jennifer Knak" userId="8673ad39-fe9f-402b-a3ba-25c082fe11fc" providerId="ADAL" clId="{AB0E335D-CAD9-4F0A-956D-EA7664244FF6}" dt="2024-12-09T21:29:02.848" v="1324" actId="47"/>
        <pc:sldMkLst>
          <pc:docMk/>
          <pc:sldMk cId="1795428684" sldId="363"/>
        </pc:sldMkLst>
      </pc:sldChg>
      <pc:sldChg chg="addSp delSp modSp add del mod ord">
        <pc:chgData name="Jennifer Knak" userId="8673ad39-fe9f-402b-a3ba-25c082fe11fc" providerId="ADAL" clId="{AB0E335D-CAD9-4F0A-956D-EA7664244FF6}" dt="2024-12-12T13:20:00.324" v="1529" actId="47"/>
        <pc:sldMkLst>
          <pc:docMk/>
          <pc:sldMk cId="1960742128" sldId="364"/>
        </pc:sldMkLst>
        <pc:spChg chg="del mod">
          <ac:chgData name="Jennifer Knak" userId="8673ad39-fe9f-402b-a3ba-25c082fe11fc" providerId="ADAL" clId="{AB0E335D-CAD9-4F0A-956D-EA7664244FF6}" dt="2024-12-07T21:55:46.426" v="1280"/>
          <ac:spMkLst>
            <pc:docMk/>
            <pc:sldMk cId="1960742128" sldId="364"/>
            <ac:spMk id="10" creationId="{B7FFB70C-7087-67E2-BA0A-8BBDF7A58CA1}"/>
          </ac:spMkLst>
        </pc:spChg>
        <pc:spChg chg="add mod">
          <ac:chgData name="Jennifer Knak" userId="8673ad39-fe9f-402b-a3ba-25c082fe11fc" providerId="ADAL" clId="{AB0E335D-CAD9-4F0A-956D-EA7664244FF6}" dt="2024-12-09T21:28:09.349" v="1316" actId="1076"/>
          <ac:spMkLst>
            <pc:docMk/>
            <pc:sldMk cId="1960742128" sldId="364"/>
            <ac:spMk id="11" creationId="{9E1C955A-6716-07F1-9B35-9BBE981D89D5}"/>
          </ac:spMkLst>
        </pc:spChg>
        <pc:spChg chg="add mod">
          <ac:chgData name="Jennifer Knak" userId="8673ad39-fe9f-402b-a3ba-25c082fe11fc" providerId="ADAL" clId="{AB0E335D-CAD9-4F0A-956D-EA7664244FF6}" dt="2024-12-07T22:12:48.239" v="1309" actId="1076"/>
          <ac:spMkLst>
            <pc:docMk/>
            <pc:sldMk cId="1960742128" sldId="364"/>
            <ac:spMk id="13" creationId="{76DF9D76-165B-06D9-A484-40CE650C2DE2}"/>
          </ac:spMkLst>
        </pc:spChg>
        <pc:spChg chg="add mod">
          <ac:chgData name="Jennifer Knak" userId="8673ad39-fe9f-402b-a3ba-25c082fe11fc" providerId="ADAL" clId="{AB0E335D-CAD9-4F0A-956D-EA7664244FF6}" dt="2024-12-09T21:28:25.897" v="1318" actId="1076"/>
          <ac:spMkLst>
            <pc:docMk/>
            <pc:sldMk cId="1960742128" sldId="364"/>
            <ac:spMk id="14" creationId="{94C5786D-2D91-CD6B-DA9C-A428176E1564}"/>
          </ac:spMkLst>
        </pc:spChg>
        <pc:spChg chg="add mod">
          <ac:chgData name="Jennifer Knak" userId="8673ad39-fe9f-402b-a3ba-25c082fe11fc" providerId="ADAL" clId="{AB0E335D-CAD9-4F0A-956D-EA7664244FF6}" dt="2024-12-09T21:28:38.356" v="1320" actId="1076"/>
          <ac:spMkLst>
            <pc:docMk/>
            <pc:sldMk cId="1960742128" sldId="364"/>
            <ac:spMk id="15" creationId="{A66E6568-785A-8202-5419-C2C473586DF8}"/>
          </ac:spMkLst>
        </pc:spChg>
        <pc:picChg chg="add del mod">
          <ac:chgData name="Jennifer Knak" userId="8673ad39-fe9f-402b-a3ba-25c082fe11fc" providerId="ADAL" clId="{AB0E335D-CAD9-4F0A-956D-EA7664244FF6}" dt="2024-12-07T21:58:19.462" v="1296" actId="478"/>
          <ac:picMkLst>
            <pc:docMk/>
            <pc:sldMk cId="1960742128" sldId="364"/>
            <ac:picMk id="8" creationId="{E3DCECE2-FE35-FF2C-C8D5-EC1F40D8C403}"/>
          </ac:picMkLst>
        </pc:picChg>
      </pc:sldChg>
      <pc:sldChg chg="addSp delSp modSp add del mod">
        <pc:chgData name="Jennifer Knak" userId="8673ad39-fe9f-402b-a3ba-25c082fe11fc" providerId="ADAL" clId="{AB0E335D-CAD9-4F0A-956D-EA7664244FF6}" dt="2024-12-07T21:58:26.552" v="1299" actId="47"/>
        <pc:sldMkLst>
          <pc:docMk/>
          <pc:sldMk cId="617016665" sldId="365"/>
        </pc:sldMkLst>
        <pc:picChg chg="del">
          <ac:chgData name="Jennifer Knak" userId="8673ad39-fe9f-402b-a3ba-25c082fe11fc" providerId="ADAL" clId="{AB0E335D-CAD9-4F0A-956D-EA7664244FF6}" dt="2024-12-07T21:55:52.280" v="1282" actId="478"/>
          <ac:picMkLst>
            <pc:docMk/>
            <pc:sldMk cId="617016665" sldId="365"/>
            <ac:picMk id="8" creationId="{E3DCECE2-FE35-FF2C-C8D5-EC1F40D8C403}"/>
          </ac:picMkLst>
        </pc:picChg>
        <pc:picChg chg="add mod">
          <ac:chgData name="Jennifer Knak" userId="8673ad39-fe9f-402b-a3ba-25c082fe11fc" providerId="ADAL" clId="{AB0E335D-CAD9-4F0A-956D-EA7664244FF6}" dt="2024-12-07T21:56:28.284" v="1285" actId="14100"/>
          <ac:picMkLst>
            <pc:docMk/>
            <pc:sldMk cId="617016665" sldId="365"/>
            <ac:picMk id="9" creationId="{28C28D1C-5F6D-CCC2-C3A4-20D176E6F6DA}"/>
          </ac:picMkLst>
        </pc:picChg>
      </pc:sldChg>
      <pc:sldChg chg="addSp delSp modSp add del mod">
        <pc:chgData name="Jennifer Knak" userId="8673ad39-fe9f-402b-a3ba-25c082fe11fc" providerId="ADAL" clId="{AB0E335D-CAD9-4F0A-956D-EA7664244FF6}" dt="2024-12-07T21:58:27.597" v="1300" actId="47"/>
        <pc:sldMkLst>
          <pc:docMk/>
          <pc:sldMk cId="3549813641" sldId="366"/>
        </pc:sldMkLst>
        <pc:picChg chg="add mod">
          <ac:chgData name="Jennifer Knak" userId="8673ad39-fe9f-402b-a3ba-25c082fe11fc" providerId="ADAL" clId="{AB0E335D-CAD9-4F0A-956D-EA7664244FF6}" dt="2024-12-07T21:57:32.328" v="1295" actId="14100"/>
          <ac:picMkLst>
            <pc:docMk/>
            <pc:sldMk cId="3549813641" sldId="366"/>
            <ac:picMk id="8" creationId="{CE4DBF29-785D-8293-1A19-DF5FD4167D21}"/>
          </ac:picMkLst>
        </pc:picChg>
        <pc:picChg chg="del">
          <ac:chgData name="Jennifer Knak" userId="8673ad39-fe9f-402b-a3ba-25c082fe11fc" providerId="ADAL" clId="{AB0E335D-CAD9-4F0A-956D-EA7664244FF6}" dt="2024-12-07T21:56:35.679" v="1289" actId="478"/>
          <ac:picMkLst>
            <pc:docMk/>
            <pc:sldMk cId="3549813641" sldId="366"/>
            <ac:picMk id="9" creationId="{28C28D1C-5F6D-CCC2-C3A4-20D176E6F6DA}"/>
          </ac:picMkLst>
        </pc:picChg>
      </pc:sldChg>
      <pc:sldChg chg="addSp delSp modSp add del mod">
        <pc:chgData name="Jennifer Knak" userId="8673ad39-fe9f-402b-a3ba-25c082fe11fc" providerId="ADAL" clId="{AB0E335D-CAD9-4F0A-956D-EA7664244FF6}" dt="2024-12-09T21:28:41.445" v="1321" actId="47"/>
        <pc:sldMkLst>
          <pc:docMk/>
          <pc:sldMk cId="4088054336" sldId="367"/>
        </pc:sldMkLst>
        <pc:spChg chg="add mod">
          <ac:chgData name="Jennifer Knak" userId="8673ad39-fe9f-402b-a3ba-25c082fe11fc" providerId="ADAL" clId="{AB0E335D-CAD9-4F0A-956D-EA7664244FF6}" dt="2024-12-07T22:01:03.791" v="1304" actId="14100"/>
          <ac:spMkLst>
            <pc:docMk/>
            <pc:sldMk cId="4088054336" sldId="367"/>
            <ac:spMk id="8" creationId="{F06AF516-EED1-98EA-B550-8E6D8F968F79}"/>
          </ac:spMkLst>
        </pc:spChg>
        <pc:spChg chg="add mod">
          <ac:chgData name="Jennifer Knak" userId="8673ad39-fe9f-402b-a3ba-25c082fe11fc" providerId="ADAL" clId="{AB0E335D-CAD9-4F0A-956D-EA7664244FF6}" dt="2024-12-07T22:03:39.608" v="1306" actId="1076"/>
          <ac:spMkLst>
            <pc:docMk/>
            <pc:sldMk cId="4088054336" sldId="367"/>
            <ac:spMk id="11" creationId="{99FD354F-1FFA-767C-75FF-E13303FF7569}"/>
          </ac:spMkLst>
        </pc:spChg>
        <pc:picChg chg="del">
          <ac:chgData name="Jennifer Knak" userId="8673ad39-fe9f-402b-a3ba-25c082fe11fc" providerId="ADAL" clId="{AB0E335D-CAD9-4F0A-956D-EA7664244FF6}" dt="2024-12-07T21:56:39.045" v="1290" actId="478"/>
          <ac:picMkLst>
            <pc:docMk/>
            <pc:sldMk cId="4088054336" sldId="367"/>
            <ac:picMk id="9" creationId="{28C28D1C-5F6D-CCC2-C3A4-20D176E6F6DA}"/>
          </ac:picMkLst>
        </pc:picChg>
      </pc:sldChg>
      <pc:sldChg chg="addSp delSp modSp add del mod">
        <pc:chgData name="Jennifer Knak" userId="8673ad39-fe9f-402b-a3ba-25c082fe11fc" providerId="ADAL" clId="{AB0E335D-CAD9-4F0A-956D-EA7664244FF6}" dt="2024-12-12T13:20:01.598" v="1530" actId="47"/>
        <pc:sldMkLst>
          <pc:docMk/>
          <pc:sldMk cId="140637800" sldId="368"/>
        </pc:sldMkLst>
        <pc:spChg chg="add mod">
          <ac:chgData name="Jennifer Knak" userId="8673ad39-fe9f-402b-a3ba-25c082fe11fc" providerId="ADAL" clId="{AB0E335D-CAD9-4F0A-956D-EA7664244FF6}" dt="2024-12-07T22:14:44.462" v="1311" actId="1076"/>
          <ac:spMkLst>
            <pc:docMk/>
            <pc:sldMk cId="140637800" sldId="368"/>
            <ac:spMk id="8" creationId="{39CA7AD7-2149-B962-5D56-CF5C111F13DB}"/>
          </ac:spMkLst>
        </pc:spChg>
        <pc:spChg chg="add mod">
          <ac:chgData name="Jennifer Knak" userId="8673ad39-fe9f-402b-a3ba-25c082fe11fc" providerId="ADAL" clId="{AB0E335D-CAD9-4F0A-956D-EA7664244FF6}" dt="2024-12-09T21:28:47.477" v="1322" actId="1076"/>
          <ac:spMkLst>
            <pc:docMk/>
            <pc:sldMk cId="140637800" sldId="368"/>
            <ac:spMk id="11" creationId="{F24EE17F-1A4C-8551-7C89-9B9123A65EE7}"/>
          </ac:spMkLst>
        </pc:spChg>
        <pc:spChg chg="add mod">
          <ac:chgData name="Jennifer Knak" userId="8673ad39-fe9f-402b-a3ba-25c082fe11fc" providerId="ADAL" clId="{AB0E335D-CAD9-4F0A-956D-EA7664244FF6}" dt="2024-12-09T21:28:51.621" v="1323" actId="1076"/>
          <ac:spMkLst>
            <pc:docMk/>
            <pc:sldMk cId="140637800" sldId="368"/>
            <ac:spMk id="13" creationId="{C6882697-03DA-DBAD-40AE-ABB27B6E441C}"/>
          </ac:spMkLst>
        </pc:spChg>
        <pc:picChg chg="del">
          <ac:chgData name="Jennifer Knak" userId="8673ad39-fe9f-402b-a3ba-25c082fe11fc" providerId="ADAL" clId="{AB0E335D-CAD9-4F0A-956D-EA7664244FF6}" dt="2024-12-07T21:56:41.440" v="1291" actId="478"/>
          <ac:picMkLst>
            <pc:docMk/>
            <pc:sldMk cId="140637800" sldId="368"/>
            <ac:picMk id="9" creationId="{28C28D1C-5F6D-CCC2-C3A4-20D176E6F6DA}"/>
          </ac:picMkLst>
        </pc:picChg>
      </pc:sldChg>
      <pc:sldMasterChg chg="setBg modSldLayout">
        <pc:chgData name="Jennifer Knak" userId="8673ad39-fe9f-402b-a3ba-25c082fe11fc" providerId="ADAL" clId="{AB0E335D-CAD9-4F0A-956D-EA7664244FF6}" dt="2024-12-05T17:35:15.463" v="471"/>
        <pc:sldMasterMkLst>
          <pc:docMk/>
          <pc:sldMasterMk cId="2030988297" sldId="2147483708"/>
        </pc:sldMasterMkLst>
        <pc:sldLayoutChg chg="setBg">
          <pc:chgData name="Jennifer Knak" userId="8673ad39-fe9f-402b-a3ba-25c082fe11fc" providerId="ADAL" clId="{AB0E335D-CAD9-4F0A-956D-EA7664244FF6}" dt="2024-12-05T17:35:15.463" v="471"/>
          <pc:sldLayoutMkLst>
            <pc:docMk/>
            <pc:sldMasterMk cId="2030988297" sldId="2147483708"/>
            <pc:sldLayoutMk cId="0" sldId="2147483709"/>
          </pc:sldLayoutMkLst>
        </pc:sldLayoutChg>
        <pc:sldLayoutChg chg="setBg">
          <pc:chgData name="Jennifer Knak" userId="8673ad39-fe9f-402b-a3ba-25c082fe11fc" providerId="ADAL" clId="{AB0E335D-CAD9-4F0A-956D-EA7664244FF6}" dt="2024-12-05T17:35:15.463" v="471"/>
          <pc:sldLayoutMkLst>
            <pc:docMk/>
            <pc:sldMasterMk cId="2030988297" sldId="2147483708"/>
            <pc:sldLayoutMk cId="0" sldId="2147483710"/>
          </pc:sldLayoutMkLst>
        </pc:sldLayoutChg>
        <pc:sldLayoutChg chg="setBg">
          <pc:chgData name="Jennifer Knak" userId="8673ad39-fe9f-402b-a3ba-25c082fe11fc" providerId="ADAL" clId="{AB0E335D-CAD9-4F0A-956D-EA7664244FF6}" dt="2024-12-05T17:35:15.463" v="471"/>
          <pc:sldLayoutMkLst>
            <pc:docMk/>
            <pc:sldMasterMk cId="2030988297" sldId="2147483708"/>
            <pc:sldLayoutMk cId="0" sldId="2147483711"/>
          </pc:sldLayoutMkLst>
        </pc:sldLayoutChg>
        <pc:sldLayoutChg chg="setBg">
          <pc:chgData name="Jennifer Knak" userId="8673ad39-fe9f-402b-a3ba-25c082fe11fc" providerId="ADAL" clId="{AB0E335D-CAD9-4F0A-956D-EA7664244FF6}" dt="2024-12-05T17:35:15.463" v="471"/>
          <pc:sldLayoutMkLst>
            <pc:docMk/>
            <pc:sldMasterMk cId="2030988297" sldId="2147483708"/>
            <pc:sldLayoutMk cId="0" sldId="2147483712"/>
          </pc:sldLayoutMkLst>
        </pc:sldLayoutChg>
        <pc:sldLayoutChg chg="setBg">
          <pc:chgData name="Jennifer Knak" userId="8673ad39-fe9f-402b-a3ba-25c082fe11fc" providerId="ADAL" clId="{AB0E335D-CAD9-4F0A-956D-EA7664244FF6}" dt="2024-12-05T17:35:15.463" v="471"/>
          <pc:sldLayoutMkLst>
            <pc:docMk/>
            <pc:sldMasterMk cId="2030988297" sldId="2147483708"/>
            <pc:sldLayoutMk cId="0" sldId="2147483713"/>
          </pc:sldLayoutMkLst>
        </pc:sldLayoutChg>
        <pc:sldLayoutChg chg="setBg">
          <pc:chgData name="Jennifer Knak" userId="8673ad39-fe9f-402b-a3ba-25c082fe11fc" providerId="ADAL" clId="{AB0E335D-CAD9-4F0A-956D-EA7664244FF6}" dt="2024-12-05T17:35:15.463" v="471"/>
          <pc:sldLayoutMkLst>
            <pc:docMk/>
            <pc:sldMasterMk cId="2030988297" sldId="2147483708"/>
            <pc:sldLayoutMk cId="0" sldId="2147483714"/>
          </pc:sldLayoutMkLst>
        </pc:sldLayoutChg>
        <pc:sldLayoutChg chg="setBg">
          <pc:chgData name="Jennifer Knak" userId="8673ad39-fe9f-402b-a3ba-25c082fe11fc" providerId="ADAL" clId="{AB0E335D-CAD9-4F0A-956D-EA7664244FF6}" dt="2024-12-05T17:35:15.463" v="471"/>
          <pc:sldLayoutMkLst>
            <pc:docMk/>
            <pc:sldMasterMk cId="2030988297" sldId="2147483708"/>
            <pc:sldLayoutMk cId="0" sldId="2147483715"/>
          </pc:sldLayoutMkLst>
        </pc:sldLayoutChg>
        <pc:sldLayoutChg chg="setBg">
          <pc:chgData name="Jennifer Knak" userId="8673ad39-fe9f-402b-a3ba-25c082fe11fc" providerId="ADAL" clId="{AB0E335D-CAD9-4F0A-956D-EA7664244FF6}" dt="2024-12-05T17:35:15.463" v="471"/>
          <pc:sldLayoutMkLst>
            <pc:docMk/>
            <pc:sldMasterMk cId="2030988297" sldId="2147483708"/>
            <pc:sldLayoutMk cId="0" sldId="2147483716"/>
          </pc:sldLayoutMkLst>
        </pc:sldLayoutChg>
        <pc:sldLayoutChg chg="setBg">
          <pc:chgData name="Jennifer Knak" userId="8673ad39-fe9f-402b-a3ba-25c082fe11fc" providerId="ADAL" clId="{AB0E335D-CAD9-4F0A-956D-EA7664244FF6}" dt="2024-12-05T17:35:15.463" v="471"/>
          <pc:sldLayoutMkLst>
            <pc:docMk/>
            <pc:sldMasterMk cId="2030988297" sldId="2147483708"/>
            <pc:sldLayoutMk cId="0" sldId="2147483717"/>
          </pc:sldLayoutMkLst>
        </pc:sldLayoutChg>
        <pc:sldLayoutChg chg="setBg">
          <pc:chgData name="Jennifer Knak" userId="8673ad39-fe9f-402b-a3ba-25c082fe11fc" providerId="ADAL" clId="{AB0E335D-CAD9-4F0A-956D-EA7664244FF6}" dt="2024-12-05T17:35:15.463" v="471"/>
          <pc:sldLayoutMkLst>
            <pc:docMk/>
            <pc:sldMasterMk cId="2030988297" sldId="2147483708"/>
            <pc:sldLayoutMk cId="0" sldId="2147483718"/>
          </pc:sldLayoutMkLst>
        </pc:sldLayoutChg>
        <pc:sldLayoutChg chg="setBg">
          <pc:chgData name="Jennifer Knak" userId="8673ad39-fe9f-402b-a3ba-25c082fe11fc" providerId="ADAL" clId="{AB0E335D-CAD9-4F0A-956D-EA7664244FF6}" dt="2024-12-05T17:35:15.463" v="471"/>
          <pc:sldLayoutMkLst>
            <pc:docMk/>
            <pc:sldMasterMk cId="2030988297" sldId="2147483708"/>
            <pc:sldLayoutMk cId="0" sldId="214748371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16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5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16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59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16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05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2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2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mymaths.co.uk/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bbc.co.uk/bitesize/subjects/zfcqn39" TargetMode="External"/><Relationship Id="rId4" Type="http://schemas.openxmlformats.org/officeDocument/2006/relationships/hyperlink" Target="https://corbettmaths.com/contents/" TargetMode="Externa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results?search_query=national+5+maths+2024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bbc.co.uk/bitesize/subjects/zyc76s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hyperlink" Target="https://www.national5maths.co.uk/free-national-5-maths-2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D0731-E8F3-406E-5B8D-92425CB5F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43074"/>
            <a:ext cx="10667035" cy="4522788"/>
          </a:xfrm>
        </p:spPr>
        <p:txBody>
          <a:bodyPr>
            <a:normAutofit/>
          </a:bodyPr>
          <a:lstStyle/>
          <a:p>
            <a:endParaRPr lang="en-GB" sz="3600" dirty="0">
              <a:solidFill>
                <a:srgbClr val="222222"/>
              </a:solidFill>
              <a:latin typeface="-apple-system"/>
            </a:endParaRPr>
          </a:p>
          <a:p>
            <a:pPr marL="0" indent="0">
              <a:buNone/>
            </a:pPr>
            <a:endParaRPr lang="en-GB" sz="3600" dirty="0">
              <a:solidFill>
                <a:srgbClr val="222222"/>
              </a:solidFill>
              <a:latin typeface="-apple-system"/>
            </a:endParaRPr>
          </a:p>
        </p:txBody>
      </p:sp>
      <p:pic>
        <p:nvPicPr>
          <p:cNvPr id="6" name="Picture 2" descr="Crieff High School - PKC - Home | Facebook">
            <a:extLst>
              <a:ext uri="{FF2B5EF4-FFF2-40B4-BE49-F238E27FC236}">
                <a16:creationId xmlns:a16="http://schemas.microsoft.com/office/drawing/2014/main" id="{4C2438EB-A653-2B2F-D560-4FC60344C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8" b="92444" l="9778" r="89778">
                        <a14:foregroundMark x1="41333" y1="6222" x2="41333" y2="6222"/>
                        <a14:foregroundMark x1="79111" y1="42667" x2="79111" y2="42667"/>
                        <a14:foregroundMark x1="78222" y1="46222" x2="78222" y2="46222"/>
                        <a14:foregroundMark x1="53778" y1="72000" x2="53778" y2="72000"/>
                        <a14:foregroundMark x1="42667" y1="70667" x2="42667" y2="70667"/>
                        <a14:foregroundMark x1="10222" y1="32000" x2="43556" y2="66667"/>
                        <a14:foregroundMark x1="43556" y1="66667" x2="82222" y2="51556"/>
                        <a14:foregroundMark x1="82222" y1="51556" x2="84444" y2="44000"/>
                        <a14:foregroundMark x1="80889" y1="46222" x2="50667" y2="72444"/>
                        <a14:foregroundMark x1="50667" y1="72444" x2="20444" y2="49778"/>
                        <a14:foregroundMark x1="20444" y1="49778" x2="29778" y2="44000"/>
                        <a14:foregroundMark x1="79556" y1="38222" x2="53333" y2="71556"/>
                        <a14:foregroundMark x1="53333" y1="71556" x2="64000" y2="74667"/>
                        <a14:foregroundMark x1="51556" y1="92444" x2="51556" y2="92444"/>
                        <a14:foregroundMark x1="35556" y1="67556" x2="35556" y2="67556"/>
                        <a14:foregroundMark x1="40000" y1="75556" x2="40000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00037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90D358-E208-56ED-5D05-69CA1B21B5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056" b="71019" l="47448" r="64167">
                        <a14:foregroundMark x1="49844" y1="61667" x2="48777" y2="59265"/>
                        <a14:foregroundMark x1="48281" y1="58148" x2="48854" y2="53426"/>
                        <a14:foregroundMark x1="48854" y1="53426" x2="50729" y2="48519"/>
                        <a14:foregroundMark x1="50729" y1="48519" x2="53125" y2="45185"/>
                        <a14:foregroundMark x1="53125" y1="45185" x2="56927" y2="44722"/>
                        <a14:foregroundMark x1="56927" y1="44722" x2="61250" y2="48426"/>
                        <a14:foregroundMark x1="61250" y1="48426" x2="62969" y2="52685"/>
                        <a14:foregroundMark x1="63075" y1="54537" x2="63229" y2="57222"/>
                        <a14:foregroundMark x1="62969" y1="52685" x2="63075" y2="54537"/>
                        <a14:foregroundMark x1="63229" y1="57222" x2="62031" y2="63056"/>
                        <a14:foregroundMark x1="62031" y1="63056" x2="57813" y2="69167"/>
                        <a14:foregroundMark x1="57813" y1="69167" x2="54375" y2="70093"/>
                        <a14:foregroundMark x1="54375" y1="70093" x2="51510" y2="68889"/>
                        <a14:foregroundMark x1="51510" y1="68889" x2="50573" y2="67870"/>
                        <a14:foregroundMark x1="48594" y1="62870" x2="47760" y2="53889"/>
                        <a14:foregroundMark x1="47760" y1="53889" x2="49167" y2="49167"/>
                        <a14:foregroundMark x1="63437" y1="54537" x2="63698" y2="61296"/>
                        <a14:foregroundMark x1="63333" y1="51852" x2="63437" y2="54537"/>
                        <a14:foregroundMark x1="63698" y1="61296" x2="61771" y2="63241"/>
                        <a14:foregroundMark x1="61771" y1="63241" x2="54844" y2="58704"/>
                        <a14:foregroundMark x1="54844" y1="58704" x2="52604" y2="55000"/>
                        <a14:foregroundMark x1="52604" y1="55000" x2="58750" y2="54352"/>
                        <a14:foregroundMark x1="58750" y1="54352" x2="60469" y2="55185"/>
                        <a14:foregroundMark x1="62240" y1="55000" x2="49792" y2="55556"/>
                        <a14:foregroundMark x1="51250" y1="53889" x2="51250" y2="53889"/>
                        <a14:foregroundMark x1="51250" y1="53889" x2="51250" y2="53889"/>
                        <a14:foregroundMark x1="48777" y1="58542" x2="56250" y2="59352"/>
                        <a14:foregroundMark x1="56250" y1="59352" x2="59635" y2="59167"/>
                        <a14:foregroundMark x1="59635" y1="59167" x2="62396" y2="59444"/>
                        <a14:foregroundMark x1="62396" y1="59444" x2="64115" y2="57407"/>
                        <a14:foregroundMark x1="64115" y1="57407" x2="63906" y2="54167"/>
                        <a14:foregroundMark x1="63906" y1="54167" x2="61250" y2="52037"/>
                        <a14:foregroundMark x1="61250" y1="52037" x2="50313" y2="52593"/>
                        <a14:foregroundMark x1="50313" y1="52593" x2="47760" y2="53981"/>
                        <a14:foregroundMark x1="49167" y1="54167" x2="58542" y2="56111"/>
                        <a14:foregroundMark x1="58542" y1="56111" x2="61719" y2="56019"/>
                        <a14:foregroundMark x1="61719" y1="56019" x2="60208" y2="53889"/>
                        <a14:foregroundMark x1="61823" y1="54259" x2="51875" y2="54722"/>
                        <a14:foregroundMark x1="51875" y1="54722" x2="59479" y2="53056"/>
                        <a14:foregroundMark x1="59479" y1="53056" x2="62396" y2="53333"/>
                        <a14:foregroundMark x1="62396" y1="53333" x2="62813" y2="54630"/>
                        <a14:foregroundMark x1="62396" y1="56944" x2="48854" y2="57963"/>
                        <a14:foregroundMark x1="50417" y1="53981" x2="55625" y2="53704"/>
                        <a14:foregroundMark x1="55625" y1="53704" x2="56771" y2="53796"/>
                        <a14:foregroundMark x1="53385" y1="56019" x2="56354" y2="56481"/>
                        <a14:foregroundMark x1="56354" y1="56481" x2="58177" y2="56019"/>
                        <a14:foregroundMark x1="58177" y1="56019" x2="58854" y2="56481"/>
                        <a14:foregroundMark x1="48594" y1="53333" x2="52500" y2="53148"/>
                        <a14:foregroundMark x1="63976" y1="56432" x2="64010" y2="55370"/>
                        <a14:foregroundMark x1="63854" y1="60278" x2="63972" y2="56570"/>
                        <a14:foregroundMark x1="63888" y1="54537" x2="63698" y2="53241"/>
                        <a14:foregroundMark x1="64010" y1="55370" x2="63888" y2="54537"/>
                        <a14:foregroundMark x1="62135" y1="58704" x2="59896" y2="58148"/>
                        <a14:foregroundMark x1="58490" y1="58796" x2="50156" y2="57130"/>
                        <a14:foregroundMark x1="50156" y1="57130" x2="49948" y2="56944"/>
                        <a14:foregroundMark x1="52865" y1="58519" x2="54323" y2="57870"/>
                        <a14:foregroundMark x1="55833" y1="71019" x2="55833" y2="71019"/>
                        <a14:foregroundMark x1="49010" y1="55648" x2="52656" y2="55833"/>
                        <a14:foregroundMark x1="52656" y1="55833" x2="53542" y2="56481"/>
                        <a14:foregroundMark x1="55521" y1="58796" x2="55521" y2="58796"/>
                        <a14:foregroundMark x1="64063" y1="58426" x2="64063" y2="58426"/>
                        <a14:foregroundMark x1="47735" y1="54074" x2="48021" y2="52315"/>
                        <a14:foregroundMark x1="48021" y1="52315" x2="48073" y2="52222"/>
                        <a14:foregroundMark x1="48802" y1="57407" x2="50417" y2="57315"/>
                        <a14:foregroundMark x1="62344" y1="57593" x2="62344" y2="57593"/>
                        <a14:foregroundMark x1="62135" y1="57778" x2="62135" y2="57778"/>
                        <a14:foregroundMark x1="61146" y1="57593" x2="62396" y2="57963"/>
                        <a14:foregroundMark x1="62500" y1="57222" x2="63125" y2="57407"/>
                        <a14:foregroundMark x1="64027" y1="56710" x2="64063" y2="56296"/>
                        <a14:foregroundMark x1="63750" y1="59907" x2="63993" y2="57109"/>
                        <a14:foregroundMark x1="64063" y1="56296" x2="64010" y2="56111"/>
                        <a14:foregroundMark x1="63854" y1="60370" x2="64167" y2="56944"/>
                        <a14:foregroundMark x1="63947" y1="54537" x2="63854" y2="53519"/>
                        <a14:foregroundMark x1="64167" y1="56944" x2="63947" y2="54537"/>
                        <a14:foregroundMark x1="63854" y1="53519" x2="63490" y2="52593"/>
                        <a14:foregroundMark x1="47969" y1="59722" x2="47813" y2="54074"/>
                        <a14:foregroundMark x1="47865" y1="59444" x2="47760" y2="54722"/>
                        <a14:foregroundMark x1="47604" y1="59167" x2="47656" y2="55556"/>
                        <a14:backgroundMark x1="64375" y1="58611" x2="64219" y2="54537"/>
                        <a14:backgroundMark x1="64219" y1="54537" x2="64219" y2="54537"/>
                        <a14:backgroundMark x1="64219" y1="57593" x2="64115" y2="53519"/>
                        <a14:backgroundMark x1="47448" y1="57146" x2="47448" y2="60370"/>
                        <a14:backgroundMark x1="47448" y1="54074" x2="47448" y2="52998"/>
                      </a14:backgroundRemoval>
                    </a14:imgEffect>
                  </a14:imgLayer>
                </a14:imgProps>
              </a:ext>
            </a:extLst>
          </a:blip>
          <a:srcRect l="47355" t="40000" r="35552" b="27597"/>
          <a:stretch/>
        </p:blipFill>
        <p:spPr>
          <a:xfrm>
            <a:off x="10730396" y="285636"/>
            <a:ext cx="1042504" cy="11116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AA2A90-FFFE-9110-D28B-FFBC2B8EF62D}"/>
              </a:ext>
            </a:extLst>
          </p:cNvPr>
          <p:cNvSpPr/>
          <p:nvPr/>
        </p:nvSpPr>
        <p:spPr>
          <a:xfrm>
            <a:off x="333375" y="257175"/>
            <a:ext cx="11582400" cy="6362700"/>
          </a:xfrm>
          <a:prstGeom prst="rect">
            <a:avLst/>
          </a:prstGeom>
          <a:noFill/>
          <a:ln w="76200">
            <a:solidFill>
              <a:srgbClr val="00A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EE776-E459-87C9-4ADB-18ABA5C87788}"/>
              </a:ext>
            </a:extLst>
          </p:cNvPr>
          <p:cNvSpPr txBox="1"/>
          <p:nvPr/>
        </p:nvSpPr>
        <p:spPr>
          <a:xfrm>
            <a:off x="525082" y="6139160"/>
            <a:ext cx="1141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Confidence       Teamwork       </a:t>
            </a:r>
            <a:r>
              <a:rPr lang="en-GB" sz="2400" b="1" dirty="0">
                <a:solidFill>
                  <a:srgbClr val="00B0F0"/>
                </a:solidFill>
              </a:rPr>
              <a:t>Determination      Encouragement      </a:t>
            </a:r>
            <a:r>
              <a:rPr lang="en-GB" sz="2400" b="1" dirty="0">
                <a:solidFill>
                  <a:srgbClr val="00B050"/>
                </a:solidFill>
              </a:rPr>
              <a:t>Community       Trust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FFB70C-7087-67E2-BA0A-8BBDF7A58CA1}"/>
              </a:ext>
            </a:extLst>
          </p:cNvPr>
          <p:cNvSpPr txBox="1"/>
          <p:nvPr/>
        </p:nvSpPr>
        <p:spPr>
          <a:xfrm>
            <a:off x="2421924" y="766119"/>
            <a:ext cx="76693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Supporting Young People with Numeracy</a:t>
            </a:r>
          </a:p>
          <a:p>
            <a:pPr algn="ctr"/>
            <a:endParaRPr lang="en-GB" sz="5400" dirty="0"/>
          </a:p>
          <a:p>
            <a:pPr algn="ctr"/>
            <a:r>
              <a:rPr lang="en-GB" sz="5400" dirty="0"/>
              <a:t>Crieff High School</a:t>
            </a:r>
          </a:p>
          <a:p>
            <a:pPr algn="ctr"/>
            <a:endParaRPr lang="en-GB" sz="5400" dirty="0"/>
          </a:p>
          <a:p>
            <a:pPr algn="ctr"/>
            <a:r>
              <a:rPr lang="en-GB" sz="5400" dirty="0"/>
              <a:t>Mrs Jenni Knak</a:t>
            </a:r>
          </a:p>
        </p:txBody>
      </p:sp>
    </p:spTree>
    <p:extLst>
      <p:ext uri="{BB962C8B-B14F-4D97-AF65-F5344CB8AC3E}">
        <p14:creationId xmlns:p14="http://schemas.microsoft.com/office/powerpoint/2010/main" val="131247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D0731-E8F3-406E-5B8D-92425CB5F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43074"/>
            <a:ext cx="10667035" cy="4522788"/>
          </a:xfrm>
        </p:spPr>
        <p:txBody>
          <a:bodyPr>
            <a:normAutofit/>
          </a:bodyPr>
          <a:lstStyle/>
          <a:p>
            <a:endParaRPr lang="en-GB" sz="3600" dirty="0">
              <a:solidFill>
                <a:srgbClr val="222222"/>
              </a:solidFill>
              <a:latin typeface="-apple-system"/>
            </a:endParaRPr>
          </a:p>
          <a:p>
            <a:pPr marL="0" indent="0">
              <a:buNone/>
            </a:pPr>
            <a:endParaRPr lang="en-GB" sz="3600" dirty="0">
              <a:solidFill>
                <a:srgbClr val="222222"/>
              </a:solidFill>
              <a:latin typeface="-apple-system"/>
            </a:endParaRPr>
          </a:p>
        </p:txBody>
      </p:sp>
      <p:pic>
        <p:nvPicPr>
          <p:cNvPr id="6" name="Picture 2" descr="Crieff High School - PKC - Home | Facebook">
            <a:extLst>
              <a:ext uri="{FF2B5EF4-FFF2-40B4-BE49-F238E27FC236}">
                <a16:creationId xmlns:a16="http://schemas.microsoft.com/office/drawing/2014/main" id="{4C2438EB-A653-2B2F-D560-4FC60344C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8" b="92444" l="9778" r="89778">
                        <a14:foregroundMark x1="41333" y1="6222" x2="41333" y2="6222"/>
                        <a14:foregroundMark x1="79111" y1="42667" x2="79111" y2="42667"/>
                        <a14:foregroundMark x1="78222" y1="46222" x2="78222" y2="46222"/>
                        <a14:foregroundMark x1="53778" y1="72000" x2="53778" y2="72000"/>
                        <a14:foregroundMark x1="42667" y1="70667" x2="42667" y2="70667"/>
                        <a14:foregroundMark x1="10222" y1="32000" x2="43556" y2="66667"/>
                        <a14:foregroundMark x1="43556" y1="66667" x2="82222" y2="51556"/>
                        <a14:foregroundMark x1="82222" y1="51556" x2="84444" y2="44000"/>
                        <a14:foregroundMark x1="80889" y1="46222" x2="50667" y2="72444"/>
                        <a14:foregroundMark x1="50667" y1="72444" x2="20444" y2="49778"/>
                        <a14:foregroundMark x1="20444" y1="49778" x2="29778" y2="44000"/>
                        <a14:foregroundMark x1="79556" y1="38222" x2="53333" y2="71556"/>
                        <a14:foregroundMark x1="53333" y1="71556" x2="64000" y2="74667"/>
                        <a14:foregroundMark x1="51556" y1="92444" x2="51556" y2="92444"/>
                        <a14:foregroundMark x1="35556" y1="67556" x2="35556" y2="67556"/>
                        <a14:foregroundMark x1="40000" y1="75556" x2="40000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00037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90D358-E208-56ED-5D05-69CA1B21B5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056" b="71019" l="47448" r="64167">
                        <a14:foregroundMark x1="49844" y1="61667" x2="48777" y2="59265"/>
                        <a14:foregroundMark x1="48281" y1="58148" x2="48854" y2="53426"/>
                        <a14:foregroundMark x1="48854" y1="53426" x2="50729" y2="48519"/>
                        <a14:foregroundMark x1="50729" y1="48519" x2="53125" y2="45185"/>
                        <a14:foregroundMark x1="53125" y1="45185" x2="56927" y2="44722"/>
                        <a14:foregroundMark x1="56927" y1="44722" x2="61250" y2="48426"/>
                        <a14:foregroundMark x1="61250" y1="48426" x2="62969" y2="52685"/>
                        <a14:foregroundMark x1="63075" y1="54537" x2="63229" y2="57222"/>
                        <a14:foregroundMark x1="62969" y1="52685" x2="63075" y2="54537"/>
                        <a14:foregroundMark x1="63229" y1="57222" x2="62031" y2="63056"/>
                        <a14:foregroundMark x1="62031" y1="63056" x2="57813" y2="69167"/>
                        <a14:foregroundMark x1="57813" y1="69167" x2="54375" y2="70093"/>
                        <a14:foregroundMark x1="54375" y1="70093" x2="51510" y2="68889"/>
                        <a14:foregroundMark x1="51510" y1="68889" x2="50573" y2="67870"/>
                        <a14:foregroundMark x1="48594" y1="62870" x2="47760" y2="53889"/>
                        <a14:foregroundMark x1="47760" y1="53889" x2="49167" y2="49167"/>
                        <a14:foregroundMark x1="63437" y1="54537" x2="63698" y2="61296"/>
                        <a14:foregroundMark x1="63333" y1="51852" x2="63437" y2="54537"/>
                        <a14:foregroundMark x1="63698" y1="61296" x2="61771" y2="63241"/>
                        <a14:foregroundMark x1="61771" y1="63241" x2="54844" y2="58704"/>
                        <a14:foregroundMark x1="54844" y1="58704" x2="52604" y2="55000"/>
                        <a14:foregroundMark x1="52604" y1="55000" x2="58750" y2="54352"/>
                        <a14:foregroundMark x1="58750" y1="54352" x2="60469" y2="55185"/>
                        <a14:foregroundMark x1="62240" y1="55000" x2="49792" y2="55556"/>
                        <a14:foregroundMark x1="51250" y1="53889" x2="51250" y2="53889"/>
                        <a14:foregroundMark x1="51250" y1="53889" x2="51250" y2="53889"/>
                        <a14:foregroundMark x1="48777" y1="58542" x2="56250" y2="59352"/>
                        <a14:foregroundMark x1="56250" y1="59352" x2="59635" y2="59167"/>
                        <a14:foregroundMark x1="59635" y1="59167" x2="62396" y2="59444"/>
                        <a14:foregroundMark x1="62396" y1="59444" x2="64115" y2="57407"/>
                        <a14:foregroundMark x1="64115" y1="57407" x2="63906" y2="54167"/>
                        <a14:foregroundMark x1="63906" y1="54167" x2="61250" y2="52037"/>
                        <a14:foregroundMark x1="61250" y1="52037" x2="50313" y2="52593"/>
                        <a14:foregroundMark x1="50313" y1="52593" x2="47760" y2="53981"/>
                        <a14:foregroundMark x1="49167" y1="54167" x2="58542" y2="56111"/>
                        <a14:foregroundMark x1="58542" y1="56111" x2="61719" y2="56019"/>
                        <a14:foregroundMark x1="61719" y1="56019" x2="60208" y2="53889"/>
                        <a14:foregroundMark x1="61823" y1="54259" x2="51875" y2="54722"/>
                        <a14:foregroundMark x1="51875" y1="54722" x2="59479" y2="53056"/>
                        <a14:foregroundMark x1="59479" y1="53056" x2="62396" y2="53333"/>
                        <a14:foregroundMark x1="62396" y1="53333" x2="62813" y2="54630"/>
                        <a14:foregroundMark x1="62396" y1="56944" x2="48854" y2="57963"/>
                        <a14:foregroundMark x1="50417" y1="53981" x2="55625" y2="53704"/>
                        <a14:foregroundMark x1="55625" y1="53704" x2="56771" y2="53796"/>
                        <a14:foregroundMark x1="53385" y1="56019" x2="56354" y2="56481"/>
                        <a14:foregroundMark x1="56354" y1="56481" x2="58177" y2="56019"/>
                        <a14:foregroundMark x1="58177" y1="56019" x2="58854" y2="56481"/>
                        <a14:foregroundMark x1="48594" y1="53333" x2="52500" y2="53148"/>
                        <a14:foregroundMark x1="63976" y1="56432" x2="64010" y2="55370"/>
                        <a14:foregroundMark x1="63854" y1="60278" x2="63972" y2="56570"/>
                        <a14:foregroundMark x1="63888" y1="54537" x2="63698" y2="53241"/>
                        <a14:foregroundMark x1="64010" y1="55370" x2="63888" y2="54537"/>
                        <a14:foregroundMark x1="62135" y1="58704" x2="59896" y2="58148"/>
                        <a14:foregroundMark x1="58490" y1="58796" x2="50156" y2="57130"/>
                        <a14:foregroundMark x1="50156" y1="57130" x2="49948" y2="56944"/>
                        <a14:foregroundMark x1="52865" y1="58519" x2="54323" y2="57870"/>
                        <a14:foregroundMark x1="55833" y1="71019" x2="55833" y2="71019"/>
                        <a14:foregroundMark x1="49010" y1="55648" x2="52656" y2="55833"/>
                        <a14:foregroundMark x1="52656" y1="55833" x2="53542" y2="56481"/>
                        <a14:foregroundMark x1="55521" y1="58796" x2="55521" y2="58796"/>
                        <a14:foregroundMark x1="64063" y1="58426" x2="64063" y2="58426"/>
                        <a14:foregroundMark x1="47735" y1="54074" x2="48021" y2="52315"/>
                        <a14:foregroundMark x1="48021" y1="52315" x2="48073" y2="52222"/>
                        <a14:foregroundMark x1="48802" y1="57407" x2="50417" y2="57315"/>
                        <a14:foregroundMark x1="62344" y1="57593" x2="62344" y2="57593"/>
                        <a14:foregroundMark x1="62135" y1="57778" x2="62135" y2="57778"/>
                        <a14:foregroundMark x1="61146" y1="57593" x2="62396" y2="57963"/>
                        <a14:foregroundMark x1="62500" y1="57222" x2="63125" y2="57407"/>
                        <a14:foregroundMark x1="64027" y1="56710" x2="64063" y2="56296"/>
                        <a14:foregroundMark x1="63750" y1="59907" x2="63993" y2="57109"/>
                        <a14:foregroundMark x1="64063" y1="56296" x2="64010" y2="56111"/>
                        <a14:foregroundMark x1="63854" y1="60370" x2="64167" y2="56944"/>
                        <a14:foregroundMark x1="63947" y1="54537" x2="63854" y2="53519"/>
                        <a14:foregroundMark x1="64167" y1="56944" x2="63947" y2="54537"/>
                        <a14:foregroundMark x1="63854" y1="53519" x2="63490" y2="52593"/>
                        <a14:foregroundMark x1="47969" y1="59722" x2="47813" y2="54074"/>
                        <a14:foregroundMark x1="47865" y1="59444" x2="47760" y2="54722"/>
                        <a14:foregroundMark x1="47604" y1="59167" x2="47656" y2="55556"/>
                        <a14:backgroundMark x1="64375" y1="58611" x2="64219" y2="54537"/>
                        <a14:backgroundMark x1="64219" y1="54537" x2="64219" y2="54537"/>
                        <a14:backgroundMark x1="64219" y1="57593" x2="64115" y2="53519"/>
                        <a14:backgroundMark x1="47448" y1="57146" x2="47448" y2="60370"/>
                        <a14:backgroundMark x1="47448" y1="54074" x2="47448" y2="52998"/>
                      </a14:backgroundRemoval>
                    </a14:imgEffect>
                  </a14:imgLayer>
                </a14:imgProps>
              </a:ext>
            </a:extLst>
          </a:blip>
          <a:srcRect l="47355" t="40000" r="35552" b="27597"/>
          <a:stretch/>
        </p:blipFill>
        <p:spPr>
          <a:xfrm>
            <a:off x="10730396" y="285636"/>
            <a:ext cx="1042504" cy="11116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AA2A90-FFFE-9110-D28B-FFBC2B8EF62D}"/>
              </a:ext>
            </a:extLst>
          </p:cNvPr>
          <p:cNvSpPr/>
          <p:nvPr/>
        </p:nvSpPr>
        <p:spPr>
          <a:xfrm>
            <a:off x="333375" y="257175"/>
            <a:ext cx="11582400" cy="6362700"/>
          </a:xfrm>
          <a:prstGeom prst="rect">
            <a:avLst/>
          </a:prstGeom>
          <a:noFill/>
          <a:ln w="76200">
            <a:solidFill>
              <a:srgbClr val="00A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EE776-E459-87C9-4ADB-18ABA5C87788}"/>
              </a:ext>
            </a:extLst>
          </p:cNvPr>
          <p:cNvSpPr txBox="1"/>
          <p:nvPr/>
        </p:nvSpPr>
        <p:spPr>
          <a:xfrm>
            <a:off x="525082" y="6139160"/>
            <a:ext cx="1141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Confidence       Teamwork       </a:t>
            </a:r>
            <a:r>
              <a:rPr lang="en-GB" sz="2400" b="1" dirty="0">
                <a:solidFill>
                  <a:srgbClr val="00B0F0"/>
                </a:solidFill>
              </a:rPr>
              <a:t>Determination      Encouragement      </a:t>
            </a:r>
            <a:r>
              <a:rPr lang="en-GB" sz="2400" b="1" dirty="0">
                <a:solidFill>
                  <a:srgbClr val="00B050"/>
                </a:solidFill>
              </a:rPr>
              <a:t>Community       Trust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FFB70C-7087-67E2-BA0A-8BBDF7A58CA1}"/>
              </a:ext>
            </a:extLst>
          </p:cNvPr>
          <p:cNvSpPr txBox="1"/>
          <p:nvPr/>
        </p:nvSpPr>
        <p:spPr>
          <a:xfrm>
            <a:off x="2421924" y="766119"/>
            <a:ext cx="766933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‘The important thing to remember about mathematics is not to be frightened.’</a:t>
            </a:r>
          </a:p>
          <a:p>
            <a:pPr algn="ctr"/>
            <a:endParaRPr lang="en-GB" sz="5400" dirty="0"/>
          </a:p>
          <a:p>
            <a:pPr algn="r"/>
            <a:r>
              <a:rPr lang="en-GB" sz="3600" dirty="0"/>
              <a:t>Richard Dawkins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768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D0731-E8F3-406E-5B8D-92425CB5F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43074"/>
            <a:ext cx="10667035" cy="4522788"/>
          </a:xfrm>
        </p:spPr>
        <p:txBody>
          <a:bodyPr>
            <a:normAutofit/>
          </a:bodyPr>
          <a:lstStyle/>
          <a:p>
            <a:endParaRPr lang="en-GB" sz="3600" dirty="0">
              <a:solidFill>
                <a:srgbClr val="222222"/>
              </a:solidFill>
              <a:latin typeface="-apple-system"/>
            </a:endParaRPr>
          </a:p>
          <a:p>
            <a:pPr marL="0" indent="0">
              <a:buNone/>
            </a:pPr>
            <a:endParaRPr lang="en-GB" sz="3600" dirty="0">
              <a:solidFill>
                <a:srgbClr val="222222"/>
              </a:solidFill>
              <a:latin typeface="-apple-system"/>
            </a:endParaRPr>
          </a:p>
        </p:txBody>
      </p:sp>
      <p:pic>
        <p:nvPicPr>
          <p:cNvPr id="6" name="Picture 2" descr="Crieff High School - PKC - Home | Facebook">
            <a:extLst>
              <a:ext uri="{FF2B5EF4-FFF2-40B4-BE49-F238E27FC236}">
                <a16:creationId xmlns:a16="http://schemas.microsoft.com/office/drawing/2014/main" id="{4C2438EB-A653-2B2F-D560-4FC60344C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8" b="92444" l="9778" r="89778">
                        <a14:foregroundMark x1="41333" y1="6222" x2="41333" y2="6222"/>
                        <a14:foregroundMark x1="79111" y1="42667" x2="79111" y2="42667"/>
                        <a14:foregroundMark x1="78222" y1="46222" x2="78222" y2="46222"/>
                        <a14:foregroundMark x1="53778" y1="72000" x2="53778" y2="72000"/>
                        <a14:foregroundMark x1="42667" y1="70667" x2="42667" y2="70667"/>
                        <a14:foregroundMark x1="10222" y1="32000" x2="43556" y2="66667"/>
                        <a14:foregroundMark x1="43556" y1="66667" x2="82222" y2="51556"/>
                        <a14:foregroundMark x1="82222" y1="51556" x2="84444" y2="44000"/>
                        <a14:foregroundMark x1="80889" y1="46222" x2="50667" y2="72444"/>
                        <a14:foregroundMark x1="50667" y1="72444" x2="20444" y2="49778"/>
                        <a14:foregroundMark x1="20444" y1="49778" x2="29778" y2="44000"/>
                        <a14:foregroundMark x1="79556" y1="38222" x2="53333" y2="71556"/>
                        <a14:foregroundMark x1="53333" y1="71556" x2="64000" y2="74667"/>
                        <a14:foregroundMark x1="51556" y1="92444" x2="51556" y2="92444"/>
                        <a14:foregroundMark x1="35556" y1="67556" x2="35556" y2="67556"/>
                        <a14:foregroundMark x1="40000" y1="75556" x2="40000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00037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90D358-E208-56ED-5D05-69CA1B21B5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056" b="71019" l="47448" r="64167">
                        <a14:foregroundMark x1="49844" y1="61667" x2="48777" y2="59265"/>
                        <a14:foregroundMark x1="48281" y1="58148" x2="48854" y2="53426"/>
                        <a14:foregroundMark x1="48854" y1="53426" x2="50729" y2="48519"/>
                        <a14:foregroundMark x1="50729" y1="48519" x2="53125" y2="45185"/>
                        <a14:foregroundMark x1="53125" y1="45185" x2="56927" y2="44722"/>
                        <a14:foregroundMark x1="56927" y1="44722" x2="61250" y2="48426"/>
                        <a14:foregroundMark x1="61250" y1="48426" x2="62969" y2="52685"/>
                        <a14:foregroundMark x1="63075" y1="54537" x2="63229" y2="57222"/>
                        <a14:foregroundMark x1="62969" y1="52685" x2="63075" y2="54537"/>
                        <a14:foregroundMark x1="63229" y1="57222" x2="62031" y2="63056"/>
                        <a14:foregroundMark x1="62031" y1="63056" x2="57813" y2="69167"/>
                        <a14:foregroundMark x1="57813" y1="69167" x2="54375" y2="70093"/>
                        <a14:foregroundMark x1="54375" y1="70093" x2="51510" y2="68889"/>
                        <a14:foregroundMark x1="51510" y1="68889" x2="50573" y2="67870"/>
                        <a14:foregroundMark x1="48594" y1="62870" x2="47760" y2="53889"/>
                        <a14:foregroundMark x1="47760" y1="53889" x2="49167" y2="49167"/>
                        <a14:foregroundMark x1="63437" y1="54537" x2="63698" y2="61296"/>
                        <a14:foregroundMark x1="63333" y1="51852" x2="63437" y2="54537"/>
                        <a14:foregroundMark x1="63698" y1="61296" x2="61771" y2="63241"/>
                        <a14:foregroundMark x1="61771" y1="63241" x2="54844" y2="58704"/>
                        <a14:foregroundMark x1="54844" y1="58704" x2="52604" y2="55000"/>
                        <a14:foregroundMark x1="52604" y1="55000" x2="58750" y2="54352"/>
                        <a14:foregroundMark x1="58750" y1="54352" x2="60469" y2="55185"/>
                        <a14:foregroundMark x1="62240" y1="55000" x2="49792" y2="55556"/>
                        <a14:foregroundMark x1="51250" y1="53889" x2="51250" y2="53889"/>
                        <a14:foregroundMark x1="51250" y1="53889" x2="51250" y2="53889"/>
                        <a14:foregroundMark x1="48777" y1="58542" x2="56250" y2="59352"/>
                        <a14:foregroundMark x1="56250" y1="59352" x2="59635" y2="59167"/>
                        <a14:foregroundMark x1="59635" y1="59167" x2="62396" y2="59444"/>
                        <a14:foregroundMark x1="62396" y1="59444" x2="64115" y2="57407"/>
                        <a14:foregroundMark x1="64115" y1="57407" x2="63906" y2="54167"/>
                        <a14:foregroundMark x1="63906" y1="54167" x2="61250" y2="52037"/>
                        <a14:foregroundMark x1="61250" y1="52037" x2="50313" y2="52593"/>
                        <a14:foregroundMark x1="50313" y1="52593" x2="47760" y2="53981"/>
                        <a14:foregroundMark x1="49167" y1="54167" x2="58542" y2="56111"/>
                        <a14:foregroundMark x1="58542" y1="56111" x2="61719" y2="56019"/>
                        <a14:foregroundMark x1="61719" y1="56019" x2="60208" y2="53889"/>
                        <a14:foregroundMark x1="61823" y1="54259" x2="51875" y2="54722"/>
                        <a14:foregroundMark x1="51875" y1="54722" x2="59479" y2="53056"/>
                        <a14:foregroundMark x1="59479" y1="53056" x2="62396" y2="53333"/>
                        <a14:foregroundMark x1="62396" y1="53333" x2="62813" y2="54630"/>
                        <a14:foregroundMark x1="62396" y1="56944" x2="48854" y2="57963"/>
                        <a14:foregroundMark x1="50417" y1="53981" x2="55625" y2="53704"/>
                        <a14:foregroundMark x1="55625" y1="53704" x2="56771" y2="53796"/>
                        <a14:foregroundMark x1="53385" y1="56019" x2="56354" y2="56481"/>
                        <a14:foregroundMark x1="56354" y1="56481" x2="58177" y2="56019"/>
                        <a14:foregroundMark x1="58177" y1="56019" x2="58854" y2="56481"/>
                        <a14:foregroundMark x1="48594" y1="53333" x2="52500" y2="53148"/>
                        <a14:foregroundMark x1="63976" y1="56432" x2="64010" y2="55370"/>
                        <a14:foregroundMark x1="63854" y1="60278" x2="63972" y2="56570"/>
                        <a14:foregroundMark x1="63888" y1="54537" x2="63698" y2="53241"/>
                        <a14:foregroundMark x1="64010" y1="55370" x2="63888" y2="54537"/>
                        <a14:foregroundMark x1="62135" y1="58704" x2="59896" y2="58148"/>
                        <a14:foregroundMark x1="58490" y1="58796" x2="50156" y2="57130"/>
                        <a14:foregroundMark x1="50156" y1="57130" x2="49948" y2="56944"/>
                        <a14:foregroundMark x1="52865" y1="58519" x2="54323" y2="57870"/>
                        <a14:foregroundMark x1="55833" y1="71019" x2="55833" y2="71019"/>
                        <a14:foregroundMark x1="49010" y1="55648" x2="52656" y2="55833"/>
                        <a14:foregroundMark x1="52656" y1="55833" x2="53542" y2="56481"/>
                        <a14:foregroundMark x1="55521" y1="58796" x2="55521" y2="58796"/>
                        <a14:foregroundMark x1="64063" y1="58426" x2="64063" y2="58426"/>
                        <a14:foregroundMark x1="47735" y1="54074" x2="48021" y2="52315"/>
                        <a14:foregroundMark x1="48021" y1="52315" x2="48073" y2="52222"/>
                        <a14:foregroundMark x1="48802" y1="57407" x2="50417" y2="57315"/>
                        <a14:foregroundMark x1="62344" y1="57593" x2="62344" y2="57593"/>
                        <a14:foregroundMark x1="62135" y1="57778" x2="62135" y2="57778"/>
                        <a14:foregroundMark x1="61146" y1="57593" x2="62396" y2="57963"/>
                        <a14:foregroundMark x1="62500" y1="57222" x2="63125" y2="57407"/>
                        <a14:foregroundMark x1="64027" y1="56710" x2="64063" y2="56296"/>
                        <a14:foregroundMark x1="63750" y1="59907" x2="63993" y2="57109"/>
                        <a14:foregroundMark x1="64063" y1="56296" x2="64010" y2="56111"/>
                        <a14:foregroundMark x1="63854" y1="60370" x2="64167" y2="56944"/>
                        <a14:foregroundMark x1="63947" y1="54537" x2="63854" y2="53519"/>
                        <a14:foregroundMark x1="64167" y1="56944" x2="63947" y2="54537"/>
                        <a14:foregroundMark x1="63854" y1="53519" x2="63490" y2="52593"/>
                        <a14:foregroundMark x1="47969" y1="59722" x2="47813" y2="54074"/>
                        <a14:foregroundMark x1="47865" y1="59444" x2="47760" y2="54722"/>
                        <a14:foregroundMark x1="47604" y1="59167" x2="47656" y2="55556"/>
                        <a14:backgroundMark x1="64375" y1="58611" x2="64219" y2="54537"/>
                        <a14:backgroundMark x1="64219" y1="54537" x2="64219" y2="54537"/>
                        <a14:backgroundMark x1="64219" y1="57593" x2="64115" y2="53519"/>
                        <a14:backgroundMark x1="47448" y1="57146" x2="47448" y2="60370"/>
                        <a14:backgroundMark x1="47448" y1="54074" x2="47448" y2="52998"/>
                      </a14:backgroundRemoval>
                    </a14:imgEffect>
                  </a14:imgLayer>
                </a14:imgProps>
              </a:ext>
            </a:extLst>
          </a:blip>
          <a:srcRect l="47355" t="40000" r="35552" b="27597"/>
          <a:stretch/>
        </p:blipFill>
        <p:spPr>
          <a:xfrm>
            <a:off x="10730396" y="285636"/>
            <a:ext cx="1042504" cy="11116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AA2A90-FFFE-9110-D28B-FFBC2B8EF62D}"/>
              </a:ext>
            </a:extLst>
          </p:cNvPr>
          <p:cNvSpPr/>
          <p:nvPr/>
        </p:nvSpPr>
        <p:spPr>
          <a:xfrm>
            <a:off x="333375" y="257175"/>
            <a:ext cx="11582400" cy="6362700"/>
          </a:xfrm>
          <a:prstGeom prst="rect">
            <a:avLst/>
          </a:prstGeom>
          <a:noFill/>
          <a:ln w="76200">
            <a:solidFill>
              <a:srgbClr val="00A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EE776-E459-87C9-4ADB-18ABA5C87788}"/>
              </a:ext>
            </a:extLst>
          </p:cNvPr>
          <p:cNvSpPr txBox="1"/>
          <p:nvPr/>
        </p:nvSpPr>
        <p:spPr>
          <a:xfrm>
            <a:off x="525082" y="6139160"/>
            <a:ext cx="1141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Confidence       Teamwork       </a:t>
            </a:r>
            <a:r>
              <a:rPr lang="en-GB" sz="2400" b="1" dirty="0">
                <a:solidFill>
                  <a:srgbClr val="00B0F0"/>
                </a:solidFill>
              </a:rPr>
              <a:t>Determination      Encouragement      </a:t>
            </a:r>
            <a:r>
              <a:rPr lang="en-GB" sz="2400" b="1" dirty="0">
                <a:solidFill>
                  <a:srgbClr val="00B050"/>
                </a:solidFill>
              </a:rPr>
              <a:t>Community       Trust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FFB70C-7087-67E2-BA0A-8BBDF7A58CA1}"/>
              </a:ext>
            </a:extLst>
          </p:cNvPr>
          <p:cNvSpPr txBox="1"/>
          <p:nvPr/>
        </p:nvSpPr>
        <p:spPr>
          <a:xfrm>
            <a:off x="1594022" y="646850"/>
            <a:ext cx="976713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/>
              <a:t>Aims (Learning Intentions!)</a:t>
            </a:r>
          </a:p>
          <a:p>
            <a:endParaRPr lang="en-GB" sz="3200" b="1" u="sng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to feel confident in supporting young people in being positive about numeracy.</a:t>
            </a:r>
          </a:p>
          <a:p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/>
              <a:t>to know where to find resources to help when they have questions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5688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D0731-E8F3-406E-5B8D-92425CB5F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43074"/>
            <a:ext cx="10667035" cy="4522788"/>
          </a:xfrm>
        </p:spPr>
        <p:txBody>
          <a:bodyPr>
            <a:normAutofit/>
          </a:bodyPr>
          <a:lstStyle/>
          <a:p>
            <a:endParaRPr lang="en-GB" sz="3600" dirty="0">
              <a:solidFill>
                <a:srgbClr val="222222"/>
              </a:solidFill>
              <a:latin typeface="-apple-system"/>
            </a:endParaRPr>
          </a:p>
          <a:p>
            <a:pPr marL="0" indent="0">
              <a:buNone/>
            </a:pPr>
            <a:endParaRPr lang="en-GB" sz="3600" dirty="0">
              <a:solidFill>
                <a:srgbClr val="222222"/>
              </a:solidFill>
              <a:latin typeface="-apple-system"/>
            </a:endParaRPr>
          </a:p>
        </p:txBody>
      </p:sp>
      <p:pic>
        <p:nvPicPr>
          <p:cNvPr id="6" name="Picture 2" descr="Crieff High School - PKC - Home | Facebook">
            <a:extLst>
              <a:ext uri="{FF2B5EF4-FFF2-40B4-BE49-F238E27FC236}">
                <a16:creationId xmlns:a16="http://schemas.microsoft.com/office/drawing/2014/main" id="{4C2438EB-A653-2B2F-D560-4FC60344C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8" b="92444" l="9778" r="89778">
                        <a14:foregroundMark x1="41333" y1="6222" x2="41333" y2="6222"/>
                        <a14:foregroundMark x1="79111" y1="42667" x2="79111" y2="42667"/>
                        <a14:foregroundMark x1="78222" y1="46222" x2="78222" y2="46222"/>
                        <a14:foregroundMark x1="53778" y1="72000" x2="53778" y2="72000"/>
                        <a14:foregroundMark x1="42667" y1="70667" x2="42667" y2="70667"/>
                        <a14:foregroundMark x1="10222" y1="32000" x2="43556" y2="66667"/>
                        <a14:foregroundMark x1="43556" y1="66667" x2="82222" y2="51556"/>
                        <a14:foregroundMark x1="82222" y1="51556" x2="84444" y2="44000"/>
                        <a14:foregroundMark x1="80889" y1="46222" x2="50667" y2="72444"/>
                        <a14:foregroundMark x1="50667" y1="72444" x2="20444" y2="49778"/>
                        <a14:foregroundMark x1="20444" y1="49778" x2="29778" y2="44000"/>
                        <a14:foregroundMark x1="79556" y1="38222" x2="53333" y2="71556"/>
                        <a14:foregroundMark x1="53333" y1="71556" x2="64000" y2="74667"/>
                        <a14:foregroundMark x1="51556" y1="92444" x2="51556" y2="92444"/>
                        <a14:foregroundMark x1="35556" y1="67556" x2="35556" y2="67556"/>
                        <a14:foregroundMark x1="40000" y1="75556" x2="40000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00037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90D358-E208-56ED-5D05-69CA1B21B5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056" b="71019" l="47448" r="64167">
                        <a14:foregroundMark x1="49844" y1="61667" x2="48777" y2="59265"/>
                        <a14:foregroundMark x1="48281" y1="58148" x2="48854" y2="53426"/>
                        <a14:foregroundMark x1="48854" y1="53426" x2="50729" y2="48519"/>
                        <a14:foregroundMark x1="50729" y1="48519" x2="53125" y2="45185"/>
                        <a14:foregroundMark x1="53125" y1="45185" x2="56927" y2="44722"/>
                        <a14:foregroundMark x1="56927" y1="44722" x2="61250" y2="48426"/>
                        <a14:foregroundMark x1="61250" y1="48426" x2="62969" y2="52685"/>
                        <a14:foregroundMark x1="63075" y1="54537" x2="63229" y2="57222"/>
                        <a14:foregroundMark x1="62969" y1="52685" x2="63075" y2="54537"/>
                        <a14:foregroundMark x1="63229" y1="57222" x2="62031" y2="63056"/>
                        <a14:foregroundMark x1="62031" y1="63056" x2="57813" y2="69167"/>
                        <a14:foregroundMark x1="57813" y1="69167" x2="54375" y2="70093"/>
                        <a14:foregroundMark x1="54375" y1="70093" x2="51510" y2="68889"/>
                        <a14:foregroundMark x1="51510" y1="68889" x2="50573" y2="67870"/>
                        <a14:foregroundMark x1="48594" y1="62870" x2="47760" y2="53889"/>
                        <a14:foregroundMark x1="47760" y1="53889" x2="49167" y2="49167"/>
                        <a14:foregroundMark x1="63437" y1="54537" x2="63698" y2="61296"/>
                        <a14:foregroundMark x1="63333" y1="51852" x2="63437" y2="54537"/>
                        <a14:foregroundMark x1="63698" y1="61296" x2="61771" y2="63241"/>
                        <a14:foregroundMark x1="61771" y1="63241" x2="54844" y2="58704"/>
                        <a14:foregroundMark x1="54844" y1="58704" x2="52604" y2="55000"/>
                        <a14:foregroundMark x1="52604" y1="55000" x2="58750" y2="54352"/>
                        <a14:foregroundMark x1="58750" y1="54352" x2="60469" y2="55185"/>
                        <a14:foregroundMark x1="62240" y1="55000" x2="49792" y2="55556"/>
                        <a14:foregroundMark x1="51250" y1="53889" x2="51250" y2="53889"/>
                        <a14:foregroundMark x1="51250" y1="53889" x2="51250" y2="53889"/>
                        <a14:foregroundMark x1="48777" y1="58542" x2="56250" y2="59352"/>
                        <a14:foregroundMark x1="56250" y1="59352" x2="59635" y2="59167"/>
                        <a14:foregroundMark x1="59635" y1="59167" x2="62396" y2="59444"/>
                        <a14:foregroundMark x1="62396" y1="59444" x2="64115" y2="57407"/>
                        <a14:foregroundMark x1="64115" y1="57407" x2="63906" y2="54167"/>
                        <a14:foregroundMark x1="63906" y1="54167" x2="61250" y2="52037"/>
                        <a14:foregroundMark x1="61250" y1="52037" x2="50313" y2="52593"/>
                        <a14:foregroundMark x1="50313" y1="52593" x2="47760" y2="53981"/>
                        <a14:foregroundMark x1="49167" y1="54167" x2="58542" y2="56111"/>
                        <a14:foregroundMark x1="58542" y1="56111" x2="61719" y2="56019"/>
                        <a14:foregroundMark x1="61719" y1="56019" x2="60208" y2="53889"/>
                        <a14:foregroundMark x1="61823" y1="54259" x2="51875" y2="54722"/>
                        <a14:foregroundMark x1="51875" y1="54722" x2="59479" y2="53056"/>
                        <a14:foregroundMark x1="59479" y1="53056" x2="62396" y2="53333"/>
                        <a14:foregroundMark x1="62396" y1="53333" x2="62813" y2="54630"/>
                        <a14:foregroundMark x1="62396" y1="56944" x2="48854" y2="57963"/>
                        <a14:foregroundMark x1="50417" y1="53981" x2="55625" y2="53704"/>
                        <a14:foregroundMark x1="55625" y1="53704" x2="56771" y2="53796"/>
                        <a14:foregroundMark x1="53385" y1="56019" x2="56354" y2="56481"/>
                        <a14:foregroundMark x1="56354" y1="56481" x2="58177" y2="56019"/>
                        <a14:foregroundMark x1="58177" y1="56019" x2="58854" y2="56481"/>
                        <a14:foregroundMark x1="48594" y1="53333" x2="52500" y2="53148"/>
                        <a14:foregroundMark x1="63976" y1="56432" x2="64010" y2="55370"/>
                        <a14:foregroundMark x1="63854" y1="60278" x2="63972" y2="56570"/>
                        <a14:foregroundMark x1="63888" y1="54537" x2="63698" y2="53241"/>
                        <a14:foregroundMark x1="64010" y1="55370" x2="63888" y2="54537"/>
                        <a14:foregroundMark x1="62135" y1="58704" x2="59896" y2="58148"/>
                        <a14:foregroundMark x1="58490" y1="58796" x2="50156" y2="57130"/>
                        <a14:foregroundMark x1="50156" y1="57130" x2="49948" y2="56944"/>
                        <a14:foregroundMark x1="52865" y1="58519" x2="54323" y2="57870"/>
                        <a14:foregroundMark x1="55833" y1="71019" x2="55833" y2="71019"/>
                        <a14:foregroundMark x1="49010" y1="55648" x2="52656" y2="55833"/>
                        <a14:foregroundMark x1="52656" y1="55833" x2="53542" y2="56481"/>
                        <a14:foregroundMark x1="55521" y1="58796" x2="55521" y2="58796"/>
                        <a14:foregroundMark x1="64063" y1="58426" x2="64063" y2="58426"/>
                        <a14:foregroundMark x1="47735" y1="54074" x2="48021" y2="52315"/>
                        <a14:foregroundMark x1="48021" y1="52315" x2="48073" y2="52222"/>
                        <a14:foregroundMark x1="48802" y1="57407" x2="50417" y2="57315"/>
                        <a14:foregroundMark x1="62344" y1="57593" x2="62344" y2="57593"/>
                        <a14:foregroundMark x1="62135" y1="57778" x2="62135" y2="57778"/>
                        <a14:foregroundMark x1="61146" y1="57593" x2="62396" y2="57963"/>
                        <a14:foregroundMark x1="62500" y1="57222" x2="63125" y2="57407"/>
                        <a14:foregroundMark x1="64027" y1="56710" x2="64063" y2="56296"/>
                        <a14:foregroundMark x1="63750" y1="59907" x2="63993" y2="57109"/>
                        <a14:foregroundMark x1="64063" y1="56296" x2="64010" y2="56111"/>
                        <a14:foregroundMark x1="63854" y1="60370" x2="64167" y2="56944"/>
                        <a14:foregroundMark x1="63947" y1="54537" x2="63854" y2="53519"/>
                        <a14:foregroundMark x1="64167" y1="56944" x2="63947" y2="54537"/>
                        <a14:foregroundMark x1="63854" y1="53519" x2="63490" y2="52593"/>
                        <a14:foregroundMark x1="47969" y1="59722" x2="47813" y2="54074"/>
                        <a14:foregroundMark x1="47865" y1="59444" x2="47760" y2="54722"/>
                        <a14:foregroundMark x1="47604" y1="59167" x2="47656" y2="55556"/>
                        <a14:backgroundMark x1="64375" y1="58611" x2="64219" y2="54537"/>
                        <a14:backgroundMark x1="64219" y1="54537" x2="64219" y2="54537"/>
                        <a14:backgroundMark x1="64219" y1="57593" x2="64115" y2="53519"/>
                        <a14:backgroundMark x1="47448" y1="57146" x2="47448" y2="60370"/>
                        <a14:backgroundMark x1="47448" y1="54074" x2="47448" y2="52998"/>
                      </a14:backgroundRemoval>
                    </a14:imgEffect>
                  </a14:imgLayer>
                </a14:imgProps>
              </a:ext>
            </a:extLst>
          </a:blip>
          <a:srcRect l="47355" t="40000" r="35552" b="27597"/>
          <a:stretch/>
        </p:blipFill>
        <p:spPr>
          <a:xfrm>
            <a:off x="10730396" y="285636"/>
            <a:ext cx="1042504" cy="11116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AA2A90-FFFE-9110-D28B-FFBC2B8EF62D}"/>
              </a:ext>
            </a:extLst>
          </p:cNvPr>
          <p:cNvSpPr/>
          <p:nvPr/>
        </p:nvSpPr>
        <p:spPr>
          <a:xfrm>
            <a:off x="333375" y="257175"/>
            <a:ext cx="11582400" cy="6362700"/>
          </a:xfrm>
          <a:prstGeom prst="rect">
            <a:avLst/>
          </a:prstGeom>
          <a:noFill/>
          <a:ln w="76200">
            <a:solidFill>
              <a:srgbClr val="00A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EE776-E459-87C9-4ADB-18ABA5C87788}"/>
              </a:ext>
            </a:extLst>
          </p:cNvPr>
          <p:cNvSpPr txBox="1"/>
          <p:nvPr/>
        </p:nvSpPr>
        <p:spPr>
          <a:xfrm>
            <a:off x="525082" y="6139160"/>
            <a:ext cx="1141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Confidence       Teamwork       </a:t>
            </a:r>
            <a:r>
              <a:rPr lang="en-GB" sz="2400" b="1" dirty="0">
                <a:solidFill>
                  <a:srgbClr val="00B0F0"/>
                </a:solidFill>
              </a:rPr>
              <a:t>Determination      Encouragement      </a:t>
            </a:r>
            <a:r>
              <a:rPr lang="en-GB" sz="2400" b="1" dirty="0">
                <a:solidFill>
                  <a:srgbClr val="00B050"/>
                </a:solidFill>
              </a:rPr>
              <a:t>Community       Trust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FFB70C-7087-67E2-BA0A-8BBDF7A58CA1}"/>
              </a:ext>
            </a:extLst>
          </p:cNvPr>
          <p:cNvSpPr txBox="1"/>
          <p:nvPr/>
        </p:nvSpPr>
        <p:spPr>
          <a:xfrm rot="20627745">
            <a:off x="-395416" y="1297841"/>
            <a:ext cx="766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‘Maths is different than it was in my day’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82FEDA-BD57-BF68-B6C5-76F4DDEADB60}"/>
              </a:ext>
            </a:extLst>
          </p:cNvPr>
          <p:cNvSpPr txBox="1"/>
          <p:nvPr/>
        </p:nvSpPr>
        <p:spPr>
          <a:xfrm rot="647671">
            <a:off x="5127823" y="1729177"/>
            <a:ext cx="766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‘I wasn’t good at maths either’</a:t>
            </a:r>
          </a:p>
        </p:txBody>
      </p:sp>
      <p:pic>
        <p:nvPicPr>
          <p:cNvPr id="9" name="Picture 2" descr="Inspirational quotes and middle school math video lessons for the ...">
            <a:extLst>
              <a:ext uri="{FF2B5EF4-FFF2-40B4-BE49-F238E27FC236}">
                <a16:creationId xmlns:a16="http://schemas.microsoft.com/office/drawing/2014/main" id="{999069E7-1EAD-FDD9-98C6-F71519653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03" y="2162265"/>
            <a:ext cx="3821884" cy="38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48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D0731-E8F3-406E-5B8D-92425CB5F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43074"/>
            <a:ext cx="10667035" cy="4522788"/>
          </a:xfrm>
        </p:spPr>
        <p:txBody>
          <a:bodyPr>
            <a:normAutofit/>
          </a:bodyPr>
          <a:lstStyle/>
          <a:p>
            <a:endParaRPr lang="en-GB" sz="3600" dirty="0">
              <a:solidFill>
                <a:srgbClr val="222222"/>
              </a:solidFill>
              <a:latin typeface="-apple-system"/>
            </a:endParaRPr>
          </a:p>
          <a:p>
            <a:pPr marL="0" indent="0">
              <a:buNone/>
            </a:pPr>
            <a:endParaRPr lang="en-GB" sz="3600" dirty="0">
              <a:solidFill>
                <a:srgbClr val="222222"/>
              </a:solidFill>
              <a:latin typeface="-apple-system"/>
            </a:endParaRPr>
          </a:p>
        </p:txBody>
      </p:sp>
      <p:pic>
        <p:nvPicPr>
          <p:cNvPr id="6" name="Picture 2" descr="Crieff High School - PKC - Home | Facebook">
            <a:extLst>
              <a:ext uri="{FF2B5EF4-FFF2-40B4-BE49-F238E27FC236}">
                <a16:creationId xmlns:a16="http://schemas.microsoft.com/office/drawing/2014/main" id="{4C2438EB-A653-2B2F-D560-4FC60344C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8" b="92444" l="9778" r="89778">
                        <a14:foregroundMark x1="41333" y1="6222" x2="41333" y2="6222"/>
                        <a14:foregroundMark x1="79111" y1="42667" x2="79111" y2="42667"/>
                        <a14:foregroundMark x1="78222" y1="46222" x2="78222" y2="46222"/>
                        <a14:foregroundMark x1="53778" y1="72000" x2="53778" y2="72000"/>
                        <a14:foregroundMark x1="42667" y1="70667" x2="42667" y2="70667"/>
                        <a14:foregroundMark x1="10222" y1="32000" x2="43556" y2="66667"/>
                        <a14:foregroundMark x1="43556" y1="66667" x2="82222" y2="51556"/>
                        <a14:foregroundMark x1="82222" y1="51556" x2="84444" y2="44000"/>
                        <a14:foregroundMark x1="80889" y1="46222" x2="50667" y2="72444"/>
                        <a14:foregroundMark x1="50667" y1="72444" x2="20444" y2="49778"/>
                        <a14:foregroundMark x1="20444" y1="49778" x2="29778" y2="44000"/>
                        <a14:foregroundMark x1="79556" y1="38222" x2="53333" y2="71556"/>
                        <a14:foregroundMark x1="53333" y1="71556" x2="64000" y2="74667"/>
                        <a14:foregroundMark x1="51556" y1="92444" x2="51556" y2="92444"/>
                        <a14:foregroundMark x1="35556" y1="67556" x2="35556" y2="67556"/>
                        <a14:foregroundMark x1="40000" y1="75556" x2="40000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00037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90D358-E208-56ED-5D05-69CA1B21B5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056" b="71019" l="47448" r="64167">
                        <a14:foregroundMark x1="49844" y1="61667" x2="48777" y2="59265"/>
                        <a14:foregroundMark x1="48281" y1="58148" x2="48854" y2="53426"/>
                        <a14:foregroundMark x1="48854" y1="53426" x2="50729" y2="48519"/>
                        <a14:foregroundMark x1="50729" y1="48519" x2="53125" y2="45185"/>
                        <a14:foregroundMark x1="53125" y1="45185" x2="56927" y2="44722"/>
                        <a14:foregroundMark x1="56927" y1="44722" x2="61250" y2="48426"/>
                        <a14:foregroundMark x1="61250" y1="48426" x2="62969" y2="52685"/>
                        <a14:foregroundMark x1="63075" y1="54537" x2="63229" y2="57222"/>
                        <a14:foregroundMark x1="62969" y1="52685" x2="63075" y2="54537"/>
                        <a14:foregroundMark x1="63229" y1="57222" x2="62031" y2="63056"/>
                        <a14:foregroundMark x1="62031" y1="63056" x2="57813" y2="69167"/>
                        <a14:foregroundMark x1="57813" y1="69167" x2="54375" y2="70093"/>
                        <a14:foregroundMark x1="54375" y1="70093" x2="51510" y2="68889"/>
                        <a14:foregroundMark x1="51510" y1="68889" x2="50573" y2="67870"/>
                        <a14:foregroundMark x1="48594" y1="62870" x2="47760" y2="53889"/>
                        <a14:foregroundMark x1="47760" y1="53889" x2="49167" y2="49167"/>
                        <a14:foregroundMark x1="63437" y1="54537" x2="63698" y2="61296"/>
                        <a14:foregroundMark x1="63333" y1="51852" x2="63437" y2="54537"/>
                        <a14:foregroundMark x1="63698" y1="61296" x2="61771" y2="63241"/>
                        <a14:foregroundMark x1="61771" y1="63241" x2="54844" y2="58704"/>
                        <a14:foregroundMark x1="54844" y1="58704" x2="52604" y2="55000"/>
                        <a14:foregroundMark x1="52604" y1="55000" x2="58750" y2="54352"/>
                        <a14:foregroundMark x1="58750" y1="54352" x2="60469" y2="55185"/>
                        <a14:foregroundMark x1="62240" y1="55000" x2="49792" y2="55556"/>
                        <a14:foregroundMark x1="51250" y1="53889" x2="51250" y2="53889"/>
                        <a14:foregroundMark x1="51250" y1="53889" x2="51250" y2="53889"/>
                        <a14:foregroundMark x1="48777" y1="58542" x2="56250" y2="59352"/>
                        <a14:foregroundMark x1="56250" y1="59352" x2="59635" y2="59167"/>
                        <a14:foregroundMark x1="59635" y1="59167" x2="62396" y2="59444"/>
                        <a14:foregroundMark x1="62396" y1="59444" x2="64115" y2="57407"/>
                        <a14:foregroundMark x1="64115" y1="57407" x2="63906" y2="54167"/>
                        <a14:foregroundMark x1="63906" y1="54167" x2="61250" y2="52037"/>
                        <a14:foregroundMark x1="61250" y1="52037" x2="50313" y2="52593"/>
                        <a14:foregroundMark x1="50313" y1="52593" x2="47760" y2="53981"/>
                        <a14:foregroundMark x1="49167" y1="54167" x2="58542" y2="56111"/>
                        <a14:foregroundMark x1="58542" y1="56111" x2="61719" y2="56019"/>
                        <a14:foregroundMark x1="61719" y1="56019" x2="60208" y2="53889"/>
                        <a14:foregroundMark x1="61823" y1="54259" x2="51875" y2="54722"/>
                        <a14:foregroundMark x1="51875" y1="54722" x2="59479" y2="53056"/>
                        <a14:foregroundMark x1="59479" y1="53056" x2="62396" y2="53333"/>
                        <a14:foregroundMark x1="62396" y1="53333" x2="62813" y2="54630"/>
                        <a14:foregroundMark x1="62396" y1="56944" x2="48854" y2="57963"/>
                        <a14:foregroundMark x1="50417" y1="53981" x2="55625" y2="53704"/>
                        <a14:foregroundMark x1="55625" y1="53704" x2="56771" y2="53796"/>
                        <a14:foregroundMark x1="53385" y1="56019" x2="56354" y2="56481"/>
                        <a14:foregroundMark x1="56354" y1="56481" x2="58177" y2="56019"/>
                        <a14:foregroundMark x1="58177" y1="56019" x2="58854" y2="56481"/>
                        <a14:foregroundMark x1="48594" y1="53333" x2="52500" y2="53148"/>
                        <a14:foregroundMark x1="63976" y1="56432" x2="64010" y2="55370"/>
                        <a14:foregroundMark x1="63854" y1="60278" x2="63972" y2="56570"/>
                        <a14:foregroundMark x1="63888" y1="54537" x2="63698" y2="53241"/>
                        <a14:foregroundMark x1="64010" y1="55370" x2="63888" y2="54537"/>
                        <a14:foregroundMark x1="62135" y1="58704" x2="59896" y2="58148"/>
                        <a14:foregroundMark x1="58490" y1="58796" x2="50156" y2="57130"/>
                        <a14:foregroundMark x1="50156" y1="57130" x2="49948" y2="56944"/>
                        <a14:foregroundMark x1="52865" y1="58519" x2="54323" y2="57870"/>
                        <a14:foregroundMark x1="55833" y1="71019" x2="55833" y2="71019"/>
                        <a14:foregroundMark x1="49010" y1="55648" x2="52656" y2="55833"/>
                        <a14:foregroundMark x1="52656" y1="55833" x2="53542" y2="56481"/>
                        <a14:foregroundMark x1="55521" y1="58796" x2="55521" y2="58796"/>
                        <a14:foregroundMark x1="64063" y1="58426" x2="64063" y2="58426"/>
                        <a14:foregroundMark x1="47735" y1="54074" x2="48021" y2="52315"/>
                        <a14:foregroundMark x1="48021" y1="52315" x2="48073" y2="52222"/>
                        <a14:foregroundMark x1="48802" y1="57407" x2="50417" y2="57315"/>
                        <a14:foregroundMark x1="62344" y1="57593" x2="62344" y2="57593"/>
                        <a14:foregroundMark x1="62135" y1="57778" x2="62135" y2="57778"/>
                        <a14:foregroundMark x1="61146" y1="57593" x2="62396" y2="57963"/>
                        <a14:foregroundMark x1="62500" y1="57222" x2="63125" y2="57407"/>
                        <a14:foregroundMark x1="64027" y1="56710" x2="64063" y2="56296"/>
                        <a14:foregroundMark x1="63750" y1="59907" x2="63993" y2="57109"/>
                        <a14:foregroundMark x1="64063" y1="56296" x2="64010" y2="56111"/>
                        <a14:foregroundMark x1="63854" y1="60370" x2="64167" y2="56944"/>
                        <a14:foregroundMark x1="63947" y1="54537" x2="63854" y2="53519"/>
                        <a14:foregroundMark x1="64167" y1="56944" x2="63947" y2="54537"/>
                        <a14:foregroundMark x1="63854" y1="53519" x2="63490" y2="52593"/>
                        <a14:foregroundMark x1="47969" y1="59722" x2="47813" y2="54074"/>
                        <a14:foregroundMark x1="47865" y1="59444" x2="47760" y2="54722"/>
                        <a14:foregroundMark x1="47604" y1="59167" x2="47656" y2="55556"/>
                        <a14:backgroundMark x1="64375" y1="58611" x2="64219" y2="54537"/>
                        <a14:backgroundMark x1="64219" y1="54537" x2="64219" y2="54537"/>
                        <a14:backgroundMark x1="64219" y1="57593" x2="64115" y2="53519"/>
                        <a14:backgroundMark x1="47448" y1="57146" x2="47448" y2="60370"/>
                        <a14:backgroundMark x1="47448" y1="54074" x2="47448" y2="52998"/>
                      </a14:backgroundRemoval>
                    </a14:imgEffect>
                  </a14:imgLayer>
                </a14:imgProps>
              </a:ext>
            </a:extLst>
          </a:blip>
          <a:srcRect l="47355" t="40000" r="35552" b="27597"/>
          <a:stretch/>
        </p:blipFill>
        <p:spPr>
          <a:xfrm>
            <a:off x="10730396" y="285636"/>
            <a:ext cx="1042504" cy="11116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AA2A90-FFFE-9110-D28B-FFBC2B8EF62D}"/>
              </a:ext>
            </a:extLst>
          </p:cNvPr>
          <p:cNvSpPr/>
          <p:nvPr/>
        </p:nvSpPr>
        <p:spPr>
          <a:xfrm>
            <a:off x="333375" y="257175"/>
            <a:ext cx="11582400" cy="6362700"/>
          </a:xfrm>
          <a:prstGeom prst="rect">
            <a:avLst/>
          </a:prstGeom>
          <a:noFill/>
          <a:ln w="76200">
            <a:solidFill>
              <a:srgbClr val="00A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EE776-E459-87C9-4ADB-18ABA5C87788}"/>
              </a:ext>
            </a:extLst>
          </p:cNvPr>
          <p:cNvSpPr txBox="1"/>
          <p:nvPr/>
        </p:nvSpPr>
        <p:spPr>
          <a:xfrm>
            <a:off x="525082" y="6139160"/>
            <a:ext cx="1141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Confidence       Teamwork       </a:t>
            </a:r>
            <a:r>
              <a:rPr lang="en-GB" sz="2400" b="1" dirty="0">
                <a:solidFill>
                  <a:srgbClr val="00B0F0"/>
                </a:solidFill>
              </a:rPr>
              <a:t>Determination      Encouragement      </a:t>
            </a:r>
            <a:r>
              <a:rPr lang="en-GB" sz="2400" b="1" dirty="0">
                <a:solidFill>
                  <a:srgbClr val="00B050"/>
                </a:solidFill>
              </a:rPr>
              <a:t>Community       Trust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FFB70C-7087-67E2-BA0A-8BBDF7A58CA1}"/>
              </a:ext>
            </a:extLst>
          </p:cNvPr>
          <p:cNvSpPr txBox="1"/>
          <p:nvPr/>
        </p:nvSpPr>
        <p:spPr>
          <a:xfrm>
            <a:off x="2421924" y="766119"/>
            <a:ext cx="76693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Resources to Support Numeracy</a:t>
            </a:r>
          </a:p>
          <a:p>
            <a:pPr algn="ctr"/>
            <a:endParaRPr lang="en-GB" sz="4400" dirty="0"/>
          </a:p>
          <a:p>
            <a:pPr algn="ctr"/>
            <a:endParaRPr lang="en-GB" sz="4400" dirty="0"/>
          </a:p>
          <a:p>
            <a:pPr algn="ctr"/>
            <a:r>
              <a:rPr lang="en-GB" sz="4400" dirty="0"/>
              <a:t>*NEW FOR 2025* </a:t>
            </a:r>
          </a:p>
          <a:p>
            <a:pPr algn="ctr"/>
            <a:endParaRPr lang="en-GB" sz="4400" dirty="0"/>
          </a:p>
          <a:p>
            <a:pPr algn="ctr"/>
            <a:r>
              <a:rPr lang="en-GB" sz="4400" dirty="0"/>
              <a:t>CHS Numeracy Support Booklet and Videos</a:t>
            </a:r>
          </a:p>
        </p:txBody>
      </p:sp>
    </p:spTree>
    <p:extLst>
      <p:ext uri="{BB962C8B-B14F-4D97-AF65-F5344CB8AC3E}">
        <p14:creationId xmlns:p14="http://schemas.microsoft.com/office/powerpoint/2010/main" val="3911046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D0731-E8F3-406E-5B8D-92425CB5F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482" y="1885597"/>
            <a:ext cx="10667035" cy="4522788"/>
          </a:xfrm>
        </p:spPr>
        <p:txBody>
          <a:bodyPr>
            <a:normAutofit/>
          </a:bodyPr>
          <a:lstStyle/>
          <a:p>
            <a:endParaRPr lang="en-GB" sz="3600" dirty="0">
              <a:solidFill>
                <a:srgbClr val="222222"/>
              </a:solidFill>
              <a:latin typeface="-apple-system"/>
            </a:endParaRPr>
          </a:p>
          <a:p>
            <a:pPr marL="0" indent="0">
              <a:buNone/>
            </a:pPr>
            <a:r>
              <a:rPr lang="en-GB" sz="3600" dirty="0" err="1">
                <a:solidFill>
                  <a:srgbClr val="222222"/>
                </a:solidFill>
                <a:latin typeface="-apple-system"/>
              </a:rPr>
              <a:t>myMaths</a:t>
            </a:r>
            <a:r>
              <a:rPr lang="en-GB" sz="3600" dirty="0">
                <a:solidFill>
                  <a:srgbClr val="222222"/>
                </a:solidFill>
                <a:latin typeface="-apple-system"/>
              </a:rPr>
              <a:t> –   </a:t>
            </a:r>
            <a:r>
              <a:rPr lang="en-GB" sz="2400" dirty="0">
                <a:hlinkClick r:id="rId3"/>
              </a:rPr>
              <a:t>Home - </a:t>
            </a:r>
            <a:r>
              <a:rPr lang="en-GB" sz="2400" dirty="0" err="1">
                <a:hlinkClick r:id="rId3"/>
              </a:rPr>
              <a:t>MyMaths</a:t>
            </a:r>
            <a:endParaRPr lang="en-GB" sz="3600" dirty="0">
              <a:solidFill>
                <a:srgbClr val="222222"/>
              </a:solidFill>
              <a:latin typeface="-apple-system"/>
            </a:endParaRPr>
          </a:p>
          <a:p>
            <a:pPr marL="0" indent="0">
              <a:buNone/>
            </a:pPr>
            <a:endParaRPr lang="en-GB" sz="3600" dirty="0">
              <a:solidFill>
                <a:srgbClr val="222222"/>
              </a:solidFill>
              <a:latin typeface="-apple-system"/>
            </a:endParaRPr>
          </a:p>
          <a:p>
            <a:pPr marL="0" indent="0">
              <a:buNone/>
            </a:pPr>
            <a:r>
              <a:rPr lang="en-GB" sz="3600" dirty="0">
                <a:solidFill>
                  <a:srgbClr val="222222"/>
                </a:solidFill>
                <a:latin typeface="-apple-system"/>
              </a:rPr>
              <a:t>Corbett Maths – </a:t>
            </a:r>
            <a:r>
              <a:rPr lang="en-GB" sz="2400" dirty="0">
                <a:hlinkClick r:id="rId4"/>
              </a:rPr>
              <a:t>Videos and Worksheets – </a:t>
            </a:r>
            <a:r>
              <a:rPr lang="en-GB" sz="2400" dirty="0" err="1">
                <a:hlinkClick r:id="rId4"/>
              </a:rPr>
              <a:t>Corbettmaths</a:t>
            </a:r>
            <a:endParaRPr lang="en-GB" sz="3600" dirty="0">
              <a:solidFill>
                <a:srgbClr val="222222"/>
              </a:solidFill>
              <a:latin typeface="-apple-system"/>
            </a:endParaRPr>
          </a:p>
          <a:p>
            <a:pPr marL="0" indent="0">
              <a:buNone/>
            </a:pPr>
            <a:endParaRPr lang="en-GB" sz="3600" dirty="0">
              <a:solidFill>
                <a:srgbClr val="222222"/>
              </a:solidFill>
              <a:latin typeface="-apple-system"/>
            </a:endParaRPr>
          </a:p>
          <a:p>
            <a:pPr marL="0" indent="0">
              <a:buNone/>
            </a:pPr>
            <a:r>
              <a:rPr lang="en-GB" sz="3600" dirty="0">
                <a:solidFill>
                  <a:srgbClr val="222222"/>
                </a:solidFill>
                <a:latin typeface="-apple-system"/>
              </a:rPr>
              <a:t>BBC Bitesize - </a:t>
            </a:r>
            <a:r>
              <a:rPr lang="en-GB" sz="2400" dirty="0">
                <a:hlinkClick r:id="rId5"/>
              </a:rPr>
              <a:t>3rd level Maths - BBC Bitesize</a:t>
            </a:r>
            <a:endParaRPr lang="en-GB" sz="2400" dirty="0"/>
          </a:p>
          <a:p>
            <a:pPr marL="0" indent="0">
              <a:buNone/>
            </a:pPr>
            <a:endParaRPr lang="en-GB" sz="3600" dirty="0">
              <a:solidFill>
                <a:srgbClr val="222222"/>
              </a:solidFill>
              <a:latin typeface="-apple-system"/>
            </a:endParaRPr>
          </a:p>
        </p:txBody>
      </p:sp>
      <p:pic>
        <p:nvPicPr>
          <p:cNvPr id="6" name="Picture 2" descr="Crieff High School - PKC - Home | Facebook">
            <a:extLst>
              <a:ext uri="{FF2B5EF4-FFF2-40B4-BE49-F238E27FC236}">
                <a16:creationId xmlns:a16="http://schemas.microsoft.com/office/drawing/2014/main" id="{4C2438EB-A653-2B2F-D560-4FC60344C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78" b="92444" l="9778" r="89778">
                        <a14:foregroundMark x1="41333" y1="6222" x2="41333" y2="6222"/>
                        <a14:foregroundMark x1="79111" y1="42667" x2="79111" y2="42667"/>
                        <a14:foregroundMark x1="78222" y1="46222" x2="78222" y2="46222"/>
                        <a14:foregroundMark x1="53778" y1="72000" x2="53778" y2="72000"/>
                        <a14:foregroundMark x1="42667" y1="70667" x2="42667" y2="70667"/>
                        <a14:foregroundMark x1="10222" y1="32000" x2="43556" y2="66667"/>
                        <a14:foregroundMark x1="43556" y1="66667" x2="82222" y2="51556"/>
                        <a14:foregroundMark x1="82222" y1="51556" x2="84444" y2="44000"/>
                        <a14:foregroundMark x1="80889" y1="46222" x2="50667" y2="72444"/>
                        <a14:foregroundMark x1="50667" y1="72444" x2="20444" y2="49778"/>
                        <a14:foregroundMark x1="20444" y1="49778" x2="29778" y2="44000"/>
                        <a14:foregroundMark x1="79556" y1="38222" x2="53333" y2="71556"/>
                        <a14:foregroundMark x1="53333" y1="71556" x2="64000" y2="74667"/>
                        <a14:foregroundMark x1="51556" y1="92444" x2="51556" y2="92444"/>
                        <a14:foregroundMark x1="35556" y1="67556" x2="35556" y2="67556"/>
                        <a14:foregroundMark x1="40000" y1="75556" x2="40000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00037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90D358-E208-56ED-5D05-69CA1B21B54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056" b="71019" l="47448" r="64167">
                        <a14:foregroundMark x1="49844" y1="61667" x2="48777" y2="59265"/>
                        <a14:foregroundMark x1="48281" y1="58148" x2="48854" y2="53426"/>
                        <a14:foregroundMark x1="48854" y1="53426" x2="50729" y2="48519"/>
                        <a14:foregroundMark x1="50729" y1="48519" x2="53125" y2="45185"/>
                        <a14:foregroundMark x1="53125" y1="45185" x2="56927" y2="44722"/>
                        <a14:foregroundMark x1="56927" y1="44722" x2="61250" y2="48426"/>
                        <a14:foregroundMark x1="61250" y1="48426" x2="62969" y2="52685"/>
                        <a14:foregroundMark x1="63075" y1="54537" x2="63229" y2="57222"/>
                        <a14:foregroundMark x1="62969" y1="52685" x2="63075" y2="54537"/>
                        <a14:foregroundMark x1="63229" y1="57222" x2="62031" y2="63056"/>
                        <a14:foregroundMark x1="62031" y1="63056" x2="57813" y2="69167"/>
                        <a14:foregroundMark x1="57813" y1="69167" x2="54375" y2="70093"/>
                        <a14:foregroundMark x1="54375" y1="70093" x2="51510" y2="68889"/>
                        <a14:foregroundMark x1="51510" y1="68889" x2="50573" y2="67870"/>
                        <a14:foregroundMark x1="48594" y1="62870" x2="47760" y2="53889"/>
                        <a14:foregroundMark x1="47760" y1="53889" x2="49167" y2="49167"/>
                        <a14:foregroundMark x1="63437" y1="54537" x2="63698" y2="61296"/>
                        <a14:foregroundMark x1="63333" y1="51852" x2="63437" y2="54537"/>
                        <a14:foregroundMark x1="63698" y1="61296" x2="61771" y2="63241"/>
                        <a14:foregroundMark x1="61771" y1="63241" x2="54844" y2="58704"/>
                        <a14:foregroundMark x1="54844" y1="58704" x2="52604" y2="55000"/>
                        <a14:foregroundMark x1="52604" y1="55000" x2="58750" y2="54352"/>
                        <a14:foregroundMark x1="58750" y1="54352" x2="60469" y2="55185"/>
                        <a14:foregroundMark x1="62240" y1="55000" x2="49792" y2="55556"/>
                        <a14:foregroundMark x1="51250" y1="53889" x2="51250" y2="53889"/>
                        <a14:foregroundMark x1="51250" y1="53889" x2="51250" y2="53889"/>
                        <a14:foregroundMark x1="48777" y1="58542" x2="56250" y2="59352"/>
                        <a14:foregroundMark x1="56250" y1="59352" x2="59635" y2="59167"/>
                        <a14:foregroundMark x1="59635" y1="59167" x2="62396" y2="59444"/>
                        <a14:foregroundMark x1="62396" y1="59444" x2="64115" y2="57407"/>
                        <a14:foregroundMark x1="64115" y1="57407" x2="63906" y2="54167"/>
                        <a14:foregroundMark x1="63906" y1="54167" x2="61250" y2="52037"/>
                        <a14:foregroundMark x1="61250" y1="52037" x2="50313" y2="52593"/>
                        <a14:foregroundMark x1="50313" y1="52593" x2="47760" y2="53981"/>
                        <a14:foregroundMark x1="49167" y1="54167" x2="58542" y2="56111"/>
                        <a14:foregroundMark x1="58542" y1="56111" x2="61719" y2="56019"/>
                        <a14:foregroundMark x1="61719" y1="56019" x2="60208" y2="53889"/>
                        <a14:foregroundMark x1="61823" y1="54259" x2="51875" y2="54722"/>
                        <a14:foregroundMark x1="51875" y1="54722" x2="59479" y2="53056"/>
                        <a14:foregroundMark x1="59479" y1="53056" x2="62396" y2="53333"/>
                        <a14:foregroundMark x1="62396" y1="53333" x2="62813" y2="54630"/>
                        <a14:foregroundMark x1="62396" y1="56944" x2="48854" y2="57963"/>
                        <a14:foregroundMark x1="50417" y1="53981" x2="55625" y2="53704"/>
                        <a14:foregroundMark x1="55625" y1="53704" x2="56771" y2="53796"/>
                        <a14:foregroundMark x1="53385" y1="56019" x2="56354" y2="56481"/>
                        <a14:foregroundMark x1="56354" y1="56481" x2="58177" y2="56019"/>
                        <a14:foregroundMark x1="58177" y1="56019" x2="58854" y2="56481"/>
                        <a14:foregroundMark x1="48594" y1="53333" x2="52500" y2="53148"/>
                        <a14:foregroundMark x1="63976" y1="56432" x2="64010" y2="55370"/>
                        <a14:foregroundMark x1="63854" y1="60278" x2="63972" y2="56570"/>
                        <a14:foregroundMark x1="63888" y1="54537" x2="63698" y2="53241"/>
                        <a14:foregroundMark x1="64010" y1="55370" x2="63888" y2="54537"/>
                        <a14:foregroundMark x1="62135" y1="58704" x2="59896" y2="58148"/>
                        <a14:foregroundMark x1="58490" y1="58796" x2="50156" y2="57130"/>
                        <a14:foregroundMark x1="50156" y1="57130" x2="49948" y2="56944"/>
                        <a14:foregroundMark x1="52865" y1="58519" x2="54323" y2="57870"/>
                        <a14:foregroundMark x1="55833" y1="71019" x2="55833" y2="71019"/>
                        <a14:foregroundMark x1="49010" y1="55648" x2="52656" y2="55833"/>
                        <a14:foregroundMark x1="52656" y1="55833" x2="53542" y2="56481"/>
                        <a14:foregroundMark x1="55521" y1="58796" x2="55521" y2="58796"/>
                        <a14:foregroundMark x1="64063" y1="58426" x2="64063" y2="58426"/>
                        <a14:foregroundMark x1="47735" y1="54074" x2="48021" y2="52315"/>
                        <a14:foregroundMark x1="48021" y1="52315" x2="48073" y2="52222"/>
                        <a14:foregroundMark x1="48802" y1="57407" x2="50417" y2="57315"/>
                        <a14:foregroundMark x1="62344" y1="57593" x2="62344" y2="57593"/>
                        <a14:foregroundMark x1="62135" y1="57778" x2="62135" y2="57778"/>
                        <a14:foregroundMark x1="61146" y1="57593" x2="62396" y2="57963"/>
                        <a14:foregroundMark x1="62500" y1="57222" x2="63125" y2="57407"/>
                        <a14:foregroundMark x1="64027" y1="56710" x2="64063" y2="56296"/>
                        <a14:foregroundMark x1="63750" y1="59907" x2="63993" y2="57109"/>
                        <a14:foregroundMark x1="64063" y1="56296" x2="64010" y2="56111"/>
                        <a14:foregroundMark x1="63854" y1="60370" x2="64167" y2="56944"/>
                        <a14:foregroundMark x1="63947" y1="54537" x2="63854" y2="53519"/>
                        <a14:foregroundMark x1="64167" y1="56944" x2="63947" y2="54537"/>
                        <a14:foregroundMark x1="63854" y1="53519" x2="63490" y2="52593"/>
                        <a14:foregroundMark x1="47969" y1="59722" x2="47813" y2="54074"/>
                        <a14:foregroundMark x1="47865" y1="59444" x2="47760" y2="54722"/>
                        <a14:foregroundMark x1="47604" y1="59167" x2="47656" y2="55556"/>
                        <a14:backgroundMark x1="64375" y1="58611" x2="64219" y2="54537"/>
                        <a14:backgroundMark x1="64219" y1="54537" x2="64219" y2="54537"/>
                        <a14:backgroundMark x1="64219" y1="57593" x2="64115" y2="53519"/>
                        <a14:backgroundMark x1="47448" y1="57146" x2="47448" y2="60370"/>
                        <a14:backgroundMark x1="47448" y1="54074" x2="47448" y2="52998"/>
                      </a14:backgroundRemoval>
                    </a14:imgEffect>
                  </a14:imgLayer>
                </a14:imgProps>
              </a:ext>
            </a:extLst>
          </a:blip>
          <a:srcRect l="47355" t="40000" r="35552" b="27597"/>
          <a:stretch/>
        </p:blipFill>
        <p:spPr>
          <a:xfrm>
            <a:off x="10730396" y="285636"/>
            <a:ext cx="1042504" cy="11116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AA2A90-FFFE-9110-D28B-FFBC2B8EF62D}"/>
              </a:ext>
            </a:extLst>
          </p:cNvPr>
          <p:cNvSpPr/>
          <p:nvPr/>
        </p:nvSpPr>
        <p:spPr>
          <a:xfrm>
            <a:off x="333375" y="257175"/>
            <a:ext cx="11582400" cy="6362700"/>
          </a:xfrm>
          <a:prstGeom prst="rect">
            <a:avLst/>
          </a:prstGeom>
          <a:noFill/>
          <a:ln w="76200">
            <a:solidFill>
              <a:srgbClr val="00A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EE776-E459-87C9-4ADB-18ABA5C87788}"/>
              </a:ext>
            </a:extLst>
          </p:cNvPr>
          <p:cNvSpPr txBox="1"/>
          <p:nvPr/>
        </p:nvSpPr>
        <p:spPr>
          <a:xfrm>
            <a:off x="525082" y="6139160"/>
            <a:ext cx="1141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Confidence       Teamwork       </a:t>
            </a:r>
            <a:r>
              <a:rPr lang="en-GB" sz="2400" b="1" dirty="0">
                <a:solidFill>
                  <a:srgbClr val="00B0F0"/>
                </a:solidFill>
              </a:rPr>
              <a:t>Determination      Encouragement      </a:t>
            </a:r>
            <a:r>
              <a:rPr lang="en-GB" sz="2400" b="1" dirty="0">
                <a:solidFill>
                  <a:srgbClr val="00B050"/>
                </a:solidFill>
              </a:rPr>
              <a:t>Community       Trust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FFB70C-7087-67E2-BA0A-8BBDF7A58CA1}"/>
              </a:ext>
            </a:extLst>
          </p:cNvPr>
          <p:cNvSpPr txBox="1"/>
          <p:nvPr/>
        </p:nvSpPr>
        <p:spPr>
          <a:xfrm>
            <a:off x="2421924" y="766119"/>
            <a:ext cx="76693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Resources to Support Mathematics - BGE</a:t>
            </a:r>
          </a:p>
        </p:txBody>
      </p:sp>
    </p:spTree>
    <p:extLst>
      <p:ext uri="{BB962C8B-B14F-4D97-AF65-F5344CB8AC3E}">
        <p14:creationId xmlns:p14="http://schemas.microsoft.com/office/powerpoint/2010/main" val="273618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D0731-E8F3-406E-5B8D-92425CB5F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43074"/>
            <a:ext cx="10667035" cy="4522788"/>
          </a:xfrm>
        </p:spPr>
        <p:txBody>
          <a:bodyPr>
            <a:normAutofit/>
          </a:bodyPr>
          <a:lstStyle/>
          <a:p>
            <a:endParaRPr lang="en-GB" sz="3600" dirty="0">
              <a:solidFill>
                <a:srgbClr val="222222"/>
              </a:solidFill>
              <a:latin typeface="-apple-system"/>
            </a:endParaRPr>
          </a:p>
          <a:p>
            <a:pPr marL="0" indent="0">
              <a:buNone/>
            </a:pPr>
            <a:endParaRPr lang="en-GB" sz="3600" dirty="0">
              <a:solidFill>
                <a:srgbClr val="222222"/>
              </a:solidFill>
              <a:latin typeface="-apple-system"/>
            </a:endParaRPr>
          </a:p>
        </p:txBody>
      </p:sp>
      <p:pic>
        <p:nvPicPr>
          <p:cNvPr id="6" name="Picture 2" descr="Crieff High School - PKC - Home | Facebook">
            <a:extLst>
              <a:ext uri="{FF2B5EF4-FFF2-40B4-BE49-F238E27FC236}">
                <a16:creationId xmlns:a16="http://schemas.microsoft.com/office/drawing/2014/main" id="{4C2438EB-A653-2B2F-D560-4FC60344C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8" b="92444" l="9778" r="89778">
                        <a14:foregroundMark x1="41333" y1="6222" x2="41333" y2="6222"/>
                        <a14:foregroundMark x1="79111" y1="42667" x2="79111" y2="42667"/>
                        <a14:foregroundMark x1="78222" y1="46222" x2="78222" y2="46222"/>
                        <a14:foregroundMark x1="53778" y1="72000" x2="53778" y2="72000"/>
                        <a14:foregroundMark x1="42667" y1="70667" x2="42667" y2="70667"/>
                        <a14:foregroundMark x1="10222" y1="32000" x2="43556" y2="66667"/>
                        <a14:foregroundMark x1="43556" y1="66667" x2="82222" y2="51556"/>
                        <a14:foregroundMark x1="82222" y1="51556" x2="84444" y2="44000"/>
                        <a14:foregroundMark x1="80889" y1="46222" x2="50667" y2="72444"/>
                        <a14:foregroundMark x1="50667" y1="72444" x2="20444" y2="49778"/>
                        <a14:foregroundMark x1="20444" y1="49778" x2="29778" y2="44000"/>
                        <a14:foregroundMark x1="79556" y1="38222" x2="53333" y2="71556"/>
                        <a14:foregroundMark x1="53333" y1="71556" x2="64000" y2="74667"/>
                        <a14:foregroundMark x1="51556" y1="92444" x2="51556" y2="92444"/>
                        <a14:foregroundMark x1="35556" y1="67556" x2="35556" y2="67556"/>
                        <a14:foregroundMark x1="40000" y1="75556" x2="40000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00037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90D358-E208-56ED-5D05-69CA1B21B5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056" b="71019" l="47448" r="64167">
                        <a14:foregroundMark x1="49844" y1="61667" x2="48777" y2="59265"/>
                        <a14:foregroundMark x1="48281" y1="58148" x2="48854" y2="53426"/>
                        <a14:foregroundMark x1="48854" y1="53426" x2="50729" y2="48519"/>
                        <a14:foregroundMark x1="50729" y1="48519" x2="53125" y2="45185"/>
                        <a14:foregroundMark x1="53125" y1="45185" x2="56927" y2="44722"/>
                        <a14:foregroundMark x1="56927" y1="44722" x2="61250" y2="48426"/>
                        <a14:foregroundMark x1="61250" y1="48426" x2="62969" y2="52685"/>
                        <a14:foregroundMark x1="63075" y1="54537" x2="63229" y2="57222"/>
                        <a14:foregroundMark x1="62969" y1="52685" x2="63075" y2="54537"/>
                        <a14:foregroundMark x1="63229" y1="57222" x2="62031" y2="63056"/>
                        <a14:foregroundMark x1="62031" y1="63056" x2="57813" y2="69167"/>
                        <a14:foregroundMark x1="57813" y1="69167" x2="54375" y2="70093"/>
                        <a14:foregroundMark x1="54375" y1="70093" x2="51510" y2="68889"/>
                        <a14:foregroundMark x1="51510" y1="68889" x2="50573" y2="67870"/>
                        <a14:foregroundMark x1="48594" y1="62870" x2="47760" y2="53889"/>
                        <a14:foregroundMark x1="47760" y1="53889" x2="49167" y2="49167"/>
                        <a14:foregroundMark x1="63437" y1="54537" x2="63698" y2="61296"/>
                        <a14:foregroundMark x1="63333" y1="51852" x2="63437" y2="54537"/>
                        <a14:foregroundMark x1="63698" y1="61296" x2="61771" y2="63241"/>
                        <a14:foregroundMark x1="61771" y1="63241" x2="54844" y2="58704"/>
                        <a14:foregroundMark x1="54844" y1="58704" x2="52604" y2="55000"/>
                        <a14:foregroundMark x1="52604" y1="55000" x2="58750" y2="54352"/>
                        <a14:foregroundMark x1="58750" y1="54352" x2="60469" y2="55185"/>
                        <a14:foregroundMark x1="62240" y1="55000" x2="49792" y2="55556"/>
                        <a14:foregroundMark x1="51250" y1="53889" x2="51250" y2="53889"/>
                        <a14:foregroundMark x1="51250" y1="53889" x2="51250" y2="53889"/>
                        <a14:foregroundMark x1="48777" y1="58542" x2="56250" y2="59352"/>
                        <a14:foregroundMark x1="56250" y1="59352" x2="59635" y2="59167"/>
                        <a14:foregroundMark x1="59635" y1="59167" x2="62396" y2="59444"/>
                        <a14:foregroundMark x1="62396" y1="59444" x2="64115" y2="57407"/>
                        <a14:foregroundMark x1="64115" y1="57407" x2="63906" y2="54167"/>
                        <a14:foregroundMark x1="63906" y1="54167" x2="61250" y2="52037"/>
                        <a14:foregroundMark x1="61250" y1="52037" x2="50313" y2="52593"/>
                        <a14:foregroundMark x1="50313" y1="52593" x2="47760" y2="53981"/>
                        <a14:foregroundMark x1="49167" y1="54167" x2="58542" y2="56111"/>
                        <a14:foregroundMark x1="58542" y1="56111" x2="61719" y2="56019"/>
                        <a14:foregroundMark x1="61719" y1="56019" x2="60208" y2="53889"/>
                        <a14:foregroundMark x1="61823" y1="54259" x2="51875" y2="54722"/>
                        <a14:foregroundMark x1="51875" y1="54722" x2="59479" y2="53056"/>
                        <a14:foregroundMark x1="59479" y1="53056" x2="62396" y2="53333"/>
                        <a14:foregroundMark x1="62396" y1="53333" x2="62813" y2="54630"/>
                        <a14:foregroundMark x1="62396" y1="56944" x2="48854" y2="57963"/>
                        <a14:foregroundMark x1="50417" y1="53981" x2="55625" y2="53704"/>
                        <a14:foregroundMark x1="55625" y1="53704" x2="56771" y2="53796"/>
                        <a14:foregroundMark x1="53385" y1="56019" x2="56354" y2="56481"/>
                        <a14:foregroundMark x1="56354" y1="56481" x2="58177" y2="56019"/>
                        <a14:foregroundMark x1="58177" y1="56019" x2="58854" y2="56481"/>
                        <a14:foregroundMark x1="48594" y1="53333" x2="52500" y2="53148"/>
                        <a14:foregroundMark x1="63976" y1="56432" x2="64010" y2="55370"/>
                        <a14:foregroundMark x1="63854" y1="60278" x2="63972" y2="56570"/>
                        <a14:foregroundMark x1="63888" y1="54537" x2="63698" y2="53241"/>
                        <a14:foregroundMark x1="64010" y1="55370" x2="63888" y2="54537"/>
                        <a14:foregroundMark x1="62135" y1="58704" x2="59896" y2="58148"/>
                        <a14:foregroundMark x1="58490" y1="58796" x2="50156" y2="57130"/>
                        <a14:foregroundMark x1="50156" y1="57130" x2="49948" y2="56944"/>
                        <a14:foregroundMark x1="52865" y1="58519" x2="54323" y2="57870"/>
                        <a14:foregroundMark x1="55833" y1="71019" x2="55833" y2="71019"/>
                        <a14:foregroundMark x1="49010" y1="55648" x2="52656" y2="55833"/>
                        <a14:foregroundMark x1="52656" y1="55833" x2="53542" y2="56481"/>
                        <a14:foregroundMark x1="55521" y1="58796" x2="55521" y2="58796"/>
                        <a14:foregroundMark x1="64063" y1="58426" x2="64063" y2="58426"/>
                        <a14:foregroundMark x1="47735" y1="54074" x2="48021" y2="52315"/>
                        <a14:foregroundMark x1="48021" y1="52315" x2="48073" y2="52222"/>
                        <a14:foregroundMark x1="48802" y1="57407" x2="50417" y2="57315"/>
                        <a14:foregroundMark x1="62344" y1="57593" x2="62344" y2="57593"/>
                        <a14:foregroundMark x1="62135" y1="57778" x2="62135" y2="57778"/>
                        <a14:foregroundMark x1="61146" y1="57593" x2="62396" y2="57963"/>
                        <a14:foregroundMark x1="62500" y1="57222" x2="63125" y2="57407"/>
                        <a14:foregroundMark x1="64027" y1="56710" x2="64063" y2="56296"/>
                        <a14:foregroundMark x1="63750" y1="59907" x2="63993" y2="57109"/>
                        <a14:foregroundMark x1="64063" y1="56296" x2="64010" y2="56111"/>
                        <a14:foregroundMark x1="63854" y1="60370" x2="64167" y2="56944"/>
                        <a14:foregroundMark x1="63947" y1="54537" x2="63854" y2="53519"/>
                        <a14:foregroundMark x1="64167" y1="56944" x2="63947" y2="54537"/>
                        <a14:foregroundMark x1="63854" y1="53519" x2="63490" y2="52593"/>
                        <a14:foregroundMark x1="47969" y1="59722" x2="47813" y2="54074"/>
                        <a14:foregroundMark x1="47865" y1="59444" x2="47760" y2="54722"/>
                        <a14:foregroundMark x1="47604" y1="59167" x2="47656" y2="55556"/>
                        <a14:backgroundMark x1="64375" y1="58611" x2="64219" y2="54537"/>
                        <a14:backgroundMark x1="64219" y1="54537" x2="64219" y2="54537"/>
                        <a14:backgroundMark x1="64219" y1="57593" x2="64115" y2="53519"/>
                        <a14:backgroundMark x1="47448" y1="57146" x2="47448" y2="60370"/>
                        <a14:backgroundMark x1="47448" y1="54074" x2="47448" y2="52998"/>
                      </a14:backgroundRemoval>
                    </a14:imgEffect>
                  </a14:imgLayer>
                </a14:imgProps>
              </a:ext>
            </a:extLst>
          </a:blip>
          <a:srcRect l="47355" t="40000" r="35552" b="27597"/>
          <a:stretch/>
        </p:blipFill>
        <p:spPr>
          <a:xfrm>
            <a:off x="10730396" y="285636"/>
            <a:ext cx="1042504" cy="11116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AA2A90-FFFE-9110-D28B-FFBC2B8EF62D}"/>
              </a:ext>
            </a:extLst>
          </p:cNvPr>
          <p:cNvSpPr/>
          <p:nvPr/>
        </p:nvSpPr>
        <p:spPr>
          <a:xfrm>
            <a:off x="333375" y="257175"/>
            <a:ext cx="11582400" cy="6362700"/>
          </a:xfrm>
          <a:prstGeom prst="rect">
            <a:avLst/>
          </a:prstGeom>
          <a:noFill/>
          <a:ln w="76200">
            <a:solidFill>
              <a:srgbClr val="00A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EE776-E459-87C9-4ADB-18ABA5C87788}"/>
              </a:ext>
            </a:extLst>
          </p:cNvPr>
          <p:cNvSpPr txBox="1"/>
          <p:nvPr/>
        </p:nvSpPr>
        <p:spPr>
          <a:xfrm>
            <a:off x="525082" y="6139160"/>
            <a:ext cx="1141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Confidence       Teamwork       </a:t>
            </a:r>
            <a:r>
              <a:rPr lang="en-GB" sz="2400" b="1" dirty="0">
                <a:solidFill>
                  <a:srgbClr val="00B0F0"/>
                </a:solidFill>
              </a:rPr>
              <a:t>Determination      Encouragement      </a:t>
            </a:r>
            <a:r>
              <a:rPr lang="en-GB" sz="2400" b="1" dirty="0">
                <a:solidFill>
                  <a:srgbClr val="00B050"/>
                </a:solidFill>
              </a:rPr>
              <a:t>Community       Trust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FFB70C-7087-67E2-BA0A-8BBDF7A58CA1}"/>
              </a:ext>
            </a:extLst>
          </p:cNvPr>
          <p:cNvSpPr txBox="1"/>
          <p:nvPr/>
        </p:nvSpPr>
        <p:spPr>
          <a:xfrm>
            <a:off x="2397307" y="568196"/>
            <a:ext cx="76693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Resources to Support Mathematics – Senior Phase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1F26C7-48E7-0F58-5EBB-3D247B408CB8}"/>
              </a:ext>
            </a:extLst>
          </p:cNvPr>
          <p:cNvSpPr txBox="1">
            <a:spLocks/>
          </p:cNvSpPr>
          <p:nvPr/>
        </p:nvSpPr>
        <p:spPr>
          <a:xfrm>
            <a:off x="762482" y="1501025"/>
            <a:ext cx="10667035" cy="4522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>
              <a:solidFill>
                <a:srgbClr val="222222"/>
              </a:solidFill>
              <a:latin typeface="-apple-system"/>
            </a:endParaRPr>
          </a:p>
          <a:p>
            <a:pPr marL="0" indent="0">
              <a:buFont typeface="Arial"/>
              <a:buNone/>
            </a:pPr>
            <a:r>
              <a:rPr lang="en-GB" sz="3600" dirty="0">
                <a:solidFill>
                  <a:srgbClr val="222222"/>
                </a:solidFill>
                <a:latin typeface="-apple-system"/>
              </a:rPr>
              <a:t>BBC Bitesize - </a:t>
            </a:r>
            <a:r>
              <a:rPr lang="en-GB" sz="2400" dirty="0">
                <a:hlinkClick r:id="rId7"/>
              </a:rPr>
              <a:t>National 4 Maths - BBC Bitesize</a:t>
            </a:r>
            <a:endParaRPr lang="en-GB" sz="2400" dirty="0"/>
          </a:p>
          <a:p>
            <a:pPr marL="0" indent="0">
              <a:buFont typeface="Arial"/>
              <a:buNone/>
            </a:pPr>
            <a:endParaRPr lang="en-GB" sz="2400" dirty="0"/>
          </a:p>
          <a:p>
            <a:pPr marL="0" indent="0">
              <a:buFont typeface="Arial"/>
              <a:buNone/>
            </a:pPr>
            <a:r>
              <a:rPr lang="en-GB" sz="3600" dirty="0"/>
              <a:t>Study Support </a:t>
            </a:r>
          </a:p>
          <a:p>
            <a:pPr marL="0" indent="0">
              <a:buFont typeface="Arial"/>
              <a:buNone/>
            </a:pPr>
            <a:endParaRPr lang="en-GB" sz="3600" dirty="0"/>
          </a:p>
          <a:p>
            <a:pPr marL="0" indent="0">
              <a:buFont typeface="Arial"/>
              <a:buNone/>
            </a:pPr>
            <a:r>
              <a:rPr lang="en-GB" sz="3600" dirty="0" err="1"/>
              <a:t>Youtube</a:t>
            </a:r>
            <a:r>
              <a:rPr lang="en-GB" sz="3600" dirty="0"/>
              <a:t> - </a:t>
            </a:r>
            <a:r>
              <a:rPr lang="en-GB" sz="2400" dirty="0">
                <a:hlinkClick r:id="rId8"/>
              </a:rPr>
              <a:t>national 5 maths 2024 – YouTube</a:t>
            </a:r>
            <a:endParaRPr lang="en-GB" sz="3600" dirty="0"/>
          </a:p>
          <a:p>
            <a:pPr marL="0" indent="0">
              <a:buFont typeface="Arial"/>
              <a:buNone/>
            </a:pPr>
            <a:endParaRPr lang="en-GB" sz="3600" dirty="0"/>
          </a:p>
          <a:p>
            <a:pPr marL="0" indent="0">
              <a:buFont typeface="Arial"/>
              <a:buNone/>
            </a:pPr>
            <a:r>
              <a:rPr lang="en-GB" sz="3600" dirty="0"/>
              <a:t>Free National 5 Maths Website - </a:t>
            </a:r>
            <a:r>
              <a:rPr lang="en-GB" sz="2400" dirty="0">
                <a:hlinkClick r:id="rId9"/>
              </a:rPr>
              <a:t>Free N5 Maths - Whole Course - National 5 Maths</a:t>
            </a:r>
            <a:endParaRPr lang="en-GB" sz="3600" dirty="0"/>
          </a:p>
          <a:p>
            <a:pPr marL="0" indent="0">
              <a:buFont typeface="Arial"/>
              <a:buNone/>
            </a:pPr>
            <a:endParaRPr lang="en-GB" sz="3600" dirty="0">
              <a:solidFill>
                <a:srgbClr val="222222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37727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D0731-E8F3-406E-5B8D-92425CB5F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43074"/>
            <a:ext cx="10667035" cy="4522788"/>
          </a:xfrm>
        </p:spPr>
        <p:txBody>
          <a:bodyPr>
            <a:normAutofit/>
          </a:bodyPr>
          <a:lstStyle/>
          <a:p>
            <a:endParaRPr lang="en-GB" sz="3600" dirty="0">
              <a:solidFill>
                <a:srgbClr val="222222"/>
              </a:solidFill>
              <a:latin typeface="-apple-system"/>
            </a:endParaRPr>
          </a:p>
          <a:p>
            <a:pPr marL="0" indent="0">
              <a:buNone/>
            </a:pPr>
            <a:endParaRPr lang="en-GB" sz="3600" dirty="0">
              <a:solidFill>
                <a:srgbClr val="222222"/>
              </a:solidFill>
              <a:latin typeface="-apple-system"/>
            </a:endParaRPr>
          </a:p>
        </p:txBody>
      </p:sp>
      <p:pic>
        <p:nvPicPr>
          <p:cNvPr id="6" name="Picture 2" descr="Crieff High School - PKC - Home | Facebook">
            <a:extLst>
              <a:ext uri="{FF2B5EF4-FFF2-40B4-BE49-F238E27FC236}">
                <a16:creationId xmlns:a16="http://schemas.microsoft.com/office/drawing/2014/main" id="{4C2438EB-A653-2B2F-D560-4FC60344C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8" b="92444" l="9778" r="89778">
                        <a14:foregroundMark x1="41333" y1="6222" x2="41333" y2="6222"/>
                        <a14:foregroundMark x1="79111" y1="42667" x2="79111" y2="42667"/>
                        <a14:foregroundMark x1="78222" y1="46222" x2="78222" y2="46222"/>
                        <a14:foregroundMark x1="53778" y1="72000" x2="53778" y2="72000"/>
                        <a14:foregroundMark x1="42667" y1="70667" x2="42667" y2="70667"/>
                        <a14:foregroundMark x1="10222" y1="32000" x2="43556" y2="66667"/>
                        <a14:foregroundMark x1="43556" y1="66667" x2="82222" y2="51556"/>
                        <a14:foregroundMark x1="82222" y1="51556" x2="84444" y2="44000"/>
                        <a14:foregroundMark x1="80889" y1="46222" x2="50667" y2="72444"/>
                        <a14:foregroundMark x1="50667" y1="72444" x2="20444" y2="49778"/>
                        <a14:foregroundMark x1="20444" y1="49778" x2="29778" y2="44000"/>
                        <a14:foregroundMark x1="79556" y1="38222" x2="53333" y2="71556"/>
                        <a14:foregroundMark x1="53333" y1="71556" x2="64000" y2="74667"/>
                        <a14:foregroundMark x1="51556" y1="92444" x2="51556" y2="92444"/>
                        <a14:foregroundMark x1="35556" y1="67556" x2="35556" y2="67556"/>
                        <a14:foregroundMark x1="40000" y1="75556" x2="40000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00037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90D358-E208-56ED-5D05-69CA1B21B5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056" b="71019" l="47448" r="64167">
                        <a14:foregroundMark x1="49844" y1="61667" x2="48777" y2="59265"/>
                        <a14:foregroundMark x1="48281" y1="58148" x2="48854" y2="53426"/>
                        <a14:foregroundMark x1="48854" y1="53426" x2="50729" y2="48519"/>
                        <a14:foregroundMark x1="50729" y1="48519" x2="53125" y2="45185"/>
                        <a14:foregroundMark x1="53125" y1="45185" x2="56927" y2="44722"/>
                        <a14:foregroundMark x1="56927" y1="44722" x2="61250" y2="48426"/>
                        <a14:foregroundMark x1="61250" y1="48426" x2="62969" y2="52685"/>
                        <a14:foregroundMark x1="63075" y1="54537" x2="63229" y2="57222"/>
                        <a14:foregroundMark x1="62969" y1="52685" x2="63075" y2="54537"/>
                        <a14:foregroundMark x1="63229" y1="57222" x2="62031" y2="63056"/>
                        <a14:foregroundMark x1="62031" y1="63056" x2="57813" y2="69167"/>
                        <a14:foregroundMark x1="57813" y1="69167" x2="54375" y2="70093"/>
                        <a14:foregroundMark x1="54375" y1="70093" x2="51510" y2="68889"/>
                        <a14:foregroundMark x1="51510" y1="68889" x2="50573" y2="67870"/>
                        <a14:foregroundMark x1="48594" y1="62870" x2="47760" y2="53889"/>
                        <a14:foregroundMark x1="47760" y1="53889" x2="49167" y2="49167"/>
                        <a14:foregroundMark x1="63437" y1="54537" x2="63698" y2="61296"/>
                        <a14:foregroundMark x1="63333" y1="51852" x2="63437" y2="54537"/>
                        <a14:foregroundMark x1="63698" y1="61296" x2="61771" y2="63241"/>
                        <a14:foregroundMark x1="61771" y1="63241" x2="54844" y2="58704"/>
                        <a14:foregroundMark x1="54844" y1="58704" x2="52604" y2="55000"/>
                        <a14:foregroundMark x1="52604" y1="55000" x2="58750" y2="54352"/>
                        <a14:foregroundMark x1="58750" y1="54352" x2="60469" y2="55185"/>
                        <a14:foregroundMark x1="62240" y1="55000" x2="49792" y2="55556"/>
                        <a14:foregroundMark x1="51250" y1="53889" x2="51250" y2="53889"/>
                        <a14:foregroundMark x1="51250" y1="53889" x2="51250" y2="53889"/>
                        <a14:foregroundMark x1="48777" y1="58542" x2="56250" y2="59352"/>
                        <a14:foregroundMark x1="56250" y1="59352" x2="59635" y2="59167"/>
                        <a14:foregroundMark x1="59635" y1="59167" x2="62396" y2="59444"/>
                        <a14:foregroundMark x1="62396" y1="59444" x2="64115" y2="57407"/>
                        <a14:foregroundMark x1="64115" y1="57407" x2="63906" y2="54167"/>
                        <a14:foregroundMark x1="63906" y1="54167" x2="61250" y2="52037"/>
                        <a14:foregroundMark x1="61250" y1="52037" x2="50313" y2="52593"/>
                        <a14:foregroundMark x1="50313" y1="52593" x2="47760" y2="53981"/>
                        <a14:foregroundMark x1="49167" y1="54167" x2="58542" y2="56111"/>
                        <a14:foregroundMark x1="58542" y1="56111" x2="61719" y2="56019"/>
                        <a14:foregroundMark x1="61719" y1="56019" x2="60208" y2="53889"/>
                        <a14:foregroundMark x1="61823" y1="54259" x2="51875" y2="54722"/>
                        <a14:foregroundMark x1="51875" y1="54722" x2="59479" y2="53056"/>
                        <a14:foregroundMark x1="59479" y1="53056" x2="62396" y2="53333"/>
                        <a14:foregroundMark x1="62396" y1="53333" x2="62813" y2="54630"/>
                        <a14:foregroundMark x1="62396" y1="56944" x2="48854" y2="57963"/>
                        <a14:foregroundMark x1="50417" y1="53981" x2="55625" y2="53704"/>
                        <a14:foregroundMark x1="55625" y1="53704" x2="56771" y2="53796"/>
                        <a14:foregroundMark x1="53385" y1="56019" x2="56354" y2="56481"/>
                        <a14:foregroundMark x1="56354" y1="56481" x2="58177" y2="56019"/>
                        <a14:foregroundMark x1="58177" y1="56019" x2="58854" y2="56481"/>
                        <a14:foregroundMark x1="48594" y1="53333" x2="52500" y2="53148"/>
                        <a14:foregroundMark x1="63976" y1="56432" x2="64010" y2="55370"/>
                        <a14:foregroundMark x1="63854" y1="60278" x2="63972" y2="56570"/>
                        <a14:foregroundMark x1="63888" y1="54537" x2="63698" y2="53241"/>
                        <a14:foregroundMark x1="64010" y1="55370" x2="63888" y2="54537"/>
                        <a14:foregroundMark x1="62135" y1="58704" x2="59896" y2="58148"/>
                        <a14:foregroundMark x1="58490" y1="58796" x2="50156" y2="57130"/>
                        <a14:foregroundMark x1="50156" y1="57130" x2="49948" y2="56944"/>
                        <a14:foregroundMark x1="52865" y1="58519" x2="54323" y2="57870"/>
                        <a14:foregroundMark x1="55833" y1="71019" x2="55833" y2="71019"/>
                        <a14:foregroundMark x1="49010" y1="55648" x2="52656" y2="55833"/>
                        <a14:foregroundMark x1="52656" y1="55833" x2="53542" y2="56481"/>
                        <a14:foregroundMark x1="55521" y1="58796" x2="55521" y2="58796"/>
                        <a14:foregroundMark x1="64063" y1="58426" x2="64063" y2="58426"/>
                        <a14:foregroundMark x1="47735" y1="54074" x2="48021" y2="52315"/>
                        <a14:foregroundMark x1="48021" y1="52315" x2="48073" y2="52222"/>
                        <a14:foregroundMark x1="48802" y1="57407" x2="50417" y2="57315"/>
                        <a14:foregroundMark x1="62344" y1="57593" x2="62344" y2="57593"/>
                        <a14:foregroundMark x1="62135" y1="57778" x2="62135" y2="57778"/>
                        <a14:foregroundMark x1="61146" y1="57593" x2="62396" y2="57963"/>
                        <a14:foregroundMark x1="62500" y1="57222" x2="63125" y2="57407"/>
                        <a14:foregroundMark x1="64027" y1="56710" x2="64063" y2="56296"/>
                        <a14:foregroundMark x1="63750" y1="59907" x2="63993" y2="57109"/>
                        <a14:foregroundMark x1="64063" y1="56296" x2="64010" y2="56111"/>
                        <a14:foregroundMark x1="63854" y1="60370" x2="64167" y2="56944"/>
                        <a14:foregroundMark x1="63947" y1="54537" x2="63854" y2="53519"/>
                        <a14:foregroundMark x1="64167" y1="56944" x2="63947" y2="54537"/>
                        <a14:foregroundMark x1="63854" y1="53519" x2="63490" y2="52593"/>
                        <a14:foregroundMark x1="47969" y1="59722" x2="47813" y2="54074"/>
                        <a14:foregroundMark x1="47865" y1="59444" x2="47760" y2="54722"/>
                        <a14:foregroundMark x1="47604" y1="59167" x2="47656" y2="55556"/>
                        <a14:backgroundMark x1="64375" y1="58611" x2="64219" y2="54537"/>
                        <a14:backgroundMark x1="64219" y1="54537" x2="64219" y2="54537"/>
                        <a14:backgroundMark x1="64219" y1="57593" x2="64115" y2="53519"/>
                        <a14:backgroundMark x1="47448" y1="57146" x2="47448" y2="60370"/>
                        <a14:backgroundMark x1="47448" y1="54074" x2="47448" y2="52998"/>
                      </a14:backgroundRemoval>
                    </a14:imgEffect>
                  </a14:imgLayer>
                </a14:imgProps>
              </a:ext>
            </a:extLst>
          </a:blip>
          <a:srcRect l="47355" t="40000" r="35552" b="27597"/>
          <a:stretch/>
        </p:blipFill>
        <p:spPr>
          <a:xfrm>
            <a:off x="10730396" y="285636"/>
            <a:ext cx="1042504" cy="11116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AA2A90-FFFE-9110-D28B-FFBC2B8EF62D}"/>
              </a:ext>
            </a:extLst>
          </p:cNvPr>
          <p:cNvSpPr/>
          <p:nvPr/>
        </p:nvSpPr>
        <p:spPr>
          <a:xfrm>
            <a:off x="333375" y="257175"/>
            <a:ext cx="11582400" cy="6362700"/>
          </a:xfrm>
          <a:prstGeom prst="rect">
            <a:avLst/>
          </a:prstGeom>
          <a:noFill/>
          <a:ln w="76200">
            <a:solidFill>
              <a:srgbClr val="00AC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EE776-E459-87C9-4ADB-18ABA5C87788}"/>
              </a:ext>
            </a:extLst>
          </p:cNvPr>
          <p:cNvSpPr txBox="1"/>
          <p:nvPr/>
        </p:nvSpPr>
        <p:spPr>
          <a:xfrm>
            <a:off x="525082" y="6139160"/>
            <a:ext cx="1141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Confidence       Teamwork       </a:t>
            </a:r>
            <a:r>
              <a:rPr lang="en-GB" sz="2400" b="1" dirty="0">
                <a:solidFill>
                  <a:srgbClr val="00B0F0"/>
                </a:solidFill>
              </a:rPr>
              <a:t>Determination      Encouragement      </a:t>
            </a:r>
            <a:r>
              <a:rPr lang="en-GB" sz="2400" b="1" dirty="0">
                <a:solidFill>
                  <a:srgbClr val="00B050"/>
                </a:solidFill>
              </a:rPr>
              <a:t>Community       Trust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C214A916-202F-5A76-2284-B359066C8F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6492" y="705117"/>
            <a:ext cx="4299508" cy="4552420"/>
          </a:xfrm>
          <a:prstGeom prst="rect">
            <a:avLst/>
          </a:prstGeom>
        </p:spPr>
      </p:pic>
      <p:pic>
        <p:nvPicPr>
          <p:cNvPr id="8" name="Picture 2" descr="Image result for quotes about learning maths">
            <a:extLst>
              <a:ext uri="{FF2B5EF4-FFF2-40B4-BE49-F238E27FC236}">
                <a16:creationId xmlns:a16="http://schemas.microsoft.com/office/drawing/2014/main" id="{D8E04388-D2B5-84F5-3F20-48CBB8199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264" y="705118"/>
            <a:ext cx="4180811" cy="44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626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11a0d11-7228-402e-83e0-3eab6381944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E5649817CD6C468476658ADD7A2443" ma:contentTypeVersion="18" ma:contentTypeDescription="Create a new document." ma:contentTypeScope="" ma:versionID="99d691c842725fb63939a9acab6815f8">
  <xsd:schema xmlns:xsd="http://www.w3.org/2001/XMLSchema" xmlns:xs="http://www.w3.org/2001/XMLSchema" xmlns:p="http://schemas.microsoft.com/office/2006/metadata/properties" xmlns:ns3="b11a0d11-7228-402e-83e0-3eab63819443" xmlns:ns4="f722e521-9ddb-40ae-90aa-b1f9b7e9475f" targetNamespace="http://schemas.microsoft.com/office/2006/metadata/properties" ma:root="true" ma:fieldsID="e65aeb46f8d8586c707050dc396a5f04" ns3:_="" ns4:_="">
    <xsd:import namespace="b11a0d11-7228-402e-83e0-3eab63819443"/>
    <xsd:import namespace="f722e521-9ddb-40ae-90aa-b1f9b7e947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1a0d11-7228-402e-83e0-3eab638194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22e521-9ddb-40ae-90aa-b1f9b7e94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BC133F-303E-4E3D-A028-EBC5191D5715}">
  <ds:schemaRefs>
    <ds:schemaRef ds:uri="b11a0d11-7228-402e-83e0-3eab63819443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f722e521-9ddb-40ae-90aa-b1f9b7e9475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8CDCEF1-07C2-46A2-815C-6DD7609DF4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C78903-D026-409A-A65C-5FF6B70696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1a0d11-7228-402e-83e0-3eab63819443"/>
    <ds:schemaRef ds:uri="f722e521-9ddb-40ae-90aa-b1f9b7e94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76adce9-5d26-4749-a202-f09fefe10590}" enabled="0" method="" siteId="{776adce9-5d26-4749-a202-f09fefe1059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9439</TotalTime>
  <Words>217</Words>
  <Application>Microsoft Office PowerPoint</Application>
  <PresentationFormat>Widescreen</PresentationFormat>
  <Paragraphs>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-apple-system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a parent/carer: Would having a baby change my life? What do parents and carers need?</dc:title>
  <dc:creator>Colin Morrison</dc:creator>
  <cp:lastModifiedBy>Mrs Knak</cp:lastModifiedBy>
  <cp:revision>5</cp:revision>
  <cp:lastPrinted>2022-09-07T06:50:28Z</cp:lastPrinted>
  <dcterms:created xsi:type="dcterms:W3CDTF">2020-06-18T10:27:30Z</dcterms:created>
  <dcterms:modified xsi:type="dcterms:W3CDTF">2024-12-12T13:20:09Z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0x01010049E5649817CD6C468476658ADD7A2443</vt:lpwstr>
  </property>
  <property fmtid="{D5CDD505-2E9C-101B-9397-08002B2CF9AE}" pid="4" name="Fileplanmarker">
    <vt:lpwstr>309;#Support for Pupils|3f07a134-d4e6-46c1-b0b4-12625a45c64a</vt:lpwstr>
  </property>
</Properties>
</file>