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154D2C-E765-45FC-9B18-2D8C91411EA8}" v="23" dt="2025-12-23T10:35:31.5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Fraser" userId="ff805380-6453-4b79-bc19-4c91227f7fff" providerId="ADAL" clId="{7BCB5261-F4E7-4885-804D-16EE6AB59959}"/>
    <pc:docChg chg="modSld">
      <pc:chgData name="Laura Fraser" userId="ff805380-6453-4b79-bc19-4c91227f7fff" providerId="ADAL" clId="{7BCB5261-F4E7-4885-804D-16EE6AB59959}" dt="2025-12-23T10:26:40.331" v="14" actId="14100"/>
      <pc:docMkLst>
        <pc:docMk/>
      </pc:docMkLst>
      <pc:sldChg chg="modSp mod">
        <pc:chgData name="Laura Fraser" userId="ff805380-6453-4b79-bc19-4c91227f7fff" providerId="ADAL" clId="{7BCB5261-F4E7-4885-804D-16EE6AB59959}" dt="2025-12-23T10:26:40.331" v="14" actId="14100"/>
        <pc:sldMkLst>
          <pc:docMk/>
          <pc:sldMk cId="2533251619" sldId="288"/>
        </pc:sldMkLst>
        <pc:spChg chg="mod">
          <ac:chgData name="Laura Fraser" userId="ff805380-6453-4b79-bc19-4c91227f7fff" providerId="ADAL" clId="{7BCB5261-F4E7-4885-804D-16EE6AB59959}" dt="2025-12-22T13:07:07.333" v="0" actId="207"/>
          <ac:spMkLst>
            <pc:docMk/>
            <pc:sldMk cId="2533251619" sldId="288"/>
            <ac:spMk id="3" creationId="{B048F035-516B-EB1A-39A0-904010614A79}"/>
          </ac:spMkLst>
        </pc:spChg>
        <pc:spChg chg="mod">
          <ac:chgData name="Laura Fraser" userId="ff805380-6453-4b79-bc19-4c91227f7fff" providerId="ADAL" clId="{7BCB5261-F4E7-4885-804D-16EE6AB59959}" dt="2025-12-22T13:07:11.710" v="1" actId="207"/>
          <ac:spMkLst>
            <pc:docMk/>
            <pc:sldMk cId="2533251619" sldId="288"/>
            <ac:spMk id="4" creationId="{6187FA50-EB43-D14A-1746-251133D43EF3}"/>
          </ac:spMkLst>
        </pc:spChg>
        <pc:spChg chg="mod">
          <ac:chgData name="Laura Fraser" userId="ff805380-6453-4b79-bc19-4c91227f7fff" providerId="ADAL" clId="{7BCB5261-F4E7-4885-804D-16EE6AB59959}" dt="2025-12-22T13:07:14.715" v="2" actId="207"/>
          <ac:spMkLst>
            <pc:docMk/>
            <pc:sldMk cId="2533251619" sldId="288"/>
            <ac:spMk id="5" creationId="{C2C610B4-F110-A934-7296-E9E95F40857C}"/>
          </ac:spMkLst>
        </pc:spChg>
        <pc:spChg chg="mod">
          <ac:chgData name="Laura Fraser" userId="ff805380-6453-4b79-bc19-4c91227f7fff" providerId="ADAL" clId="{7BCB5261-F4E7-4885-804D-16EE6AB59959}" dt="2025-12-22T13:07:18.437" v="3" actId="207"/>
          <ac:spMkLst>
            <pc:docMk/>
            <pc:sldMk cId="2533251619" sldId="288"/>
            <ac:spMk id="6" creationId="{8B5F48E0-224C-8812-C647-AF54B7C04451}"/>
          </ac:spMkLst>
        </pc:spChg>
        <pc:spChg chg="mod">
          <ac:chgData name="Laura Fraser" userId="ff805380-6453-4b79-bc19-4c91227f7fff" providerId="ADAL" clId="{7BCB5261-F4E7-4885-804D-16EE6AB59959}" dt="2025-12-22T13:07:23.918" v="4" actId="207"/>
          <ac:spMkLst>
            <pc:docMk/>
            <pc:sldMk cId="2533251619" sldId="288"/>
            <ac:spMk id="9" creationId="{BA10F827-6569-1503-B58A-CACDC354E959}"/>
          </ac:spMkLst>
        </pc:spChg>
        <pc:spChg chg="mod">
          <ac:chgData name="Laura Fraser" userId="ff805380-6453-4b79-bc19-4c91227f7fff" providerId="ADAL" clId="{7BCB5261-F4E7-4885-804D-16EE6AB59959}" dt="2025-12-23T08:39:47.247" v="12" actId="207"/>
          <ac:spMkLst>
            <pc:docMk/>
            <pc:sldMk cId="2533251619" sldId="288"/>
            <ac:spMk id="10" creationId="{4EE2CC70-ACE9-AAAE-43DE-2F838662F72C}"/>
          </ac:spMkLst>
        </pc:spChg>
        <pc:spChg chg="mod">
          <ac:chgData name="Laura Fraser" userId="ff805380-6453-4b79-bc19-4c91227f7fff" providerId="ADAL" clId="{7BCB5261-F4E7-4885-804D-16EE6AB59959}" dt="2025-12-23T08:39:47.247" v="12" actId="207"/>
          <ac:spMkLst>
            <pc:docMk/>
            <pc:sldMk cId="2533251619" sldId="288"/>
            <ac:spMk id="11" creationId="{13777DE5-99D1-269A-2FD3-15D89E3EE749}"/>
          </ac:spMkLst>
        </pc:spChg>
        <pc:spChg chg="mod">
          <ac:chgData name="Laura Fraser" userId="ff805380-6453-4b79-bc19-4c91227f7fff" providerId="ADAL" clId="{7BCB5261-F4E7-4885-804D-16EE6AB59959}" dt="2025-12-23T08:39:47.247" v="12" actId="207"/>
          <ac:spMkLst>
            <pc:docMk/>
            <pc:sldMk cId="2533251619" sldId="288"/>
            <ac:spMk id="12" creationId="{03A02735-B5CD-7695-5528-2957EDA2100B}"/>
          </ac:spMkLst>
        </pc:spChg>
        <pc:spChg chg="mod">
          <ac:chgData name="Laura Fraser" userId="ff805380-6453-4b79-bc19-4c91227f7fff" providerId="ADAL" clId="{7BCB5261-F4E7-4885-804D-16EE6AB59959}" dt="2025-12-23T08:39:47.247" v="12" actId="207"/>
          <ac:spMkLst>
            <pc:docMk/>
            <pc:sldMk cId="2533251619" sldId="288"/>
            <ac:spMk id="14" creationId="{61AB2656-93A6-35D1-FEB7-FCA7FCB77234}"/>
          </ac:spMkLst>
        </pc:spChg>
        <pc:spChg chg="mod">
          <ac:chgData name="Laura Fraser" userId="ff805380-6453-4b79-bc19-4c91227f7fff" providerId="ADAL" clId="{7BCB5261-F4E7-4885-804D-16EE6AB59959}" dt="2025-12-23T08:39:47.247" v="12" actId="207"/>
          <ac:spMkLst>
            <pc:docMk/>
            <pc:sldMk cId="2533251619" sldId="288"/>
            <ac:spMk id="15" creationId="{79A9E80C-222D-F17A-E3EA-230BEA9196D7}"/>
          </ac:spMkLst>
        </pc:spChg>
        <pc:spChg chg="mod">
          <ac:chgData name="Laura Fraser" userId="ff805380-6453-4b79-bc19-4c91227f7fff" providerId="ADAL" clId="{7BCB5261-F4E7-4885-804D-16EE6AB59959}" dt="2025-12-23T08:39:47.247" v="12" actId="207"/>
          <ac:spMkLst>
            <pc:docMk/>
            <pc:sldMk cId="2533251619" sldId="288"/>
            <ac:spMk id="16" creationId="{CE7CC8B3-41CC-418A-053F-BE7303135CFB}"/>
          </ac:spMkLst>
        </pc:spChg>
        <pc:spChg chg="mod">
          <ac:chgData name="Laura Fraser" userId="ff805380-6453-4b79-bc19-4c91227f7fff" providerId="ADAL" clId="{7BCB5261-F4E7-4885-804D-16EE6AB59959}" dt="2025-12-23T08:39:47.247" v="12" actId="207"/>
          <ac:spMkLst>
            <pc:docMk/>
            <pc:sldMk cId="2533251619" sldId="288"/>
            <ac:spMk id="17" creationId="{44504627-1D92-99BE-401D-33B183962617}"/>
          </ac:spMkLst>
        </pc:spChg>
        <pc:spChg chg="mod">
          <ac:chgData name="Laura Fraser" userId="ff805380-6453-4b79-bc19-4c91227f7fff" providerId="ADAL" clId="{7BCB5261-F4E7-4885-804D-16EE6AB59959}" dt="2025-12-23T08:39:47.247" v="12" actId="207"/>
          <ac:spMkLst>
            <pc:docMk/>
            <pc:sldMk cId="2533251619" sldId="288"/>
            <ac:spMk id="19" creationId="{4E5FE6E6-29CC-429E-9326-8558F589D100}"/>
          </ac:spMkLst>
        </pc:spChg>
        <pc:spChg chg="mod">
          <ac:chgData name="Laura Fraser" userId="ff805380-6453-4b79-bc19-4c91227f7fff" providerId="ADAL" clId="{7BCB5261-F4E7-4885-804D-16EE6AB59959}" dt="2025-12-23T10:19:48.870" v="13" actId="207"/>
          <ac:spMkLst>
            <pc:docMk/>
            <pc:sldMk cId="2533251619" sldId="288"/>
            <ac:spMk id="20" creationId="{5A3565E7-EBAF-AE03-B33A-EDA0D8E7BB06}"/>
          </ac:spMkLst>
        </pc:spChg>
        <pc:picChg chg="mod">
          <ac:chgData name="Laura Fraser" userId="ff805380-6453-4b79-bc19-4c91227f7fff" providerId="ADAL" clId="{7BCB5261-F4E7-4885-804D-16EE6AB59959}" dt="2025-12-23T10:26:40.331" v="14" actId="14100"/>
          <ac:picMkLst>
            <pc:docMk/>
            <pc:sldMk cId="2533251619" sldId="288"/>
            <ac:picMk id="27" creationId="{7F4FFA48-84C4-4A18-6E08-E1B596AF426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30D56-4E8B-C33E-8ADF-6B1BF6BC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23BFC4-382F-FD53-5928-EE5E38F17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43C2E-6040-1174-21B4-FA025971E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43C1-7FBE-47A6-A924-A7BFE192F227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820DD-CA04-A362-2A9D-501C8E767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7F9B4-3984-4A83-6499-04EF88FAA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D8CB-CDB9-4FF4-A10C-1D94062333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48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5F6EC-05B2-2A0C-83FA-0962B89FB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9C8DE4-D7F0-F32C-8915-EEA8BB8052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D3C72-829C-F35A-D946-90D4E5E84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43C1-7FBE-47A6-A924-A7BFE192F227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42339-FEE3-2FCE-4868-12DE16BF3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1912F-311C-FE2D-A526-6BB2E2894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D8CB-CDB9-4FF4-A10C-1D94062333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914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3D084B-A1E9-2815-65F6-FBEC717240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805434-117F-9230-BAEF-0E06FE595E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F063C-9C23-7327-1F14-46638FC2C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43C1-7FBE-47A6-A924-A7BFE192F227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AAA7C-5F2F-FB68-6634-A1DB678AC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5CEE9-AB85-B2CF-31AC-702B83E75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D8CB-CDB9-4FF4-A10C-1D94062333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54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7C424-9537-3CA2-D81C-7404CC3B7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FB8F8-7A63-B127-BA07-4067FDB4E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855B6-54A5-0784-9D26-B961CA8ED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43C1-7FBE-47A6-A924-A7BFE192F227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60382-2988-56CF-07EC-237114D03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3D90D-1064-621A-01D4-8100549C0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D8CB-CDB9-4FF4-A10C-1D94062333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801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1F0D6-9C41-077D-8E83-6F88E672C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C3F68-2977-9BFB-89BE-C1232024C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AD87DF-1E9E-99A9-1646-6E0028956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43C1-7FBE-47A6-A924-A7BFE192F227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0A594-5CA8-3227-FA8D-34D4A26F5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AF13B-4C6D-0B91-78DB-ED8C148F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D8CB-CDB9-4FF4-A10C-1D94062333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19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8AC9B-5223-5EDE-2606-8F2965C95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76640-3E7F-DAA8-66F8-04F2549D33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1E18B9-551F-2009-5191-D8286BD3E2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5E8C55-82AC-D125-0243-AAEB5FC5F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43C1-7FBE-47A6-A924-A7BFE192F227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E9BF01-12DD-76AD-05AE-072C5EBDC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E74EA8-CC20-E5D8-A120-9621ADC19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D8CB-CDB9-4FF4-A10C-1D94062333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67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AAB43-8053-A318-8294-6D09D2B61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6286CE-2495-89A6-3C4C-944E41BAA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716259-B00F-D242-06E9-0D2760705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003C39-9B74-448B-0E11-46DCD177ED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9F1472-630E-EA6A-F2E3-AFEE37C16B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05830-DC94-F123-FE76-08C573786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43C1-7FBE-47A6-A924-A7BFE192F227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12A99E-2845-3C46-CC2A-15650C5DD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BBB32A-21F6-84B3-B308-EBED609F0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D8CB-CDB9-4FF4-A10C-1D94062333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277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C0B6F-91BF-997D-AD55-F599608BA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C87DFB-9D19-3120-069C-4DAD724C5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43C1-7FBE-47A6-A924-A7BFE192F227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2D991-F56E-3485-E047-449853E09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2B16B5-E7F0-1927-5CDC-A5F55720D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D8CB-CDB9-4FF4-A10C-1D94062333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785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469EEF-A476-5893-ABC4-410614777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43C1-7FBE-47A6-A924-A7BFE192F227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34A236-EC46-F7BB-8A5F-09C93F009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B238E5-E7FC-A3D4-0C10-96BD428D5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D8CB-CDB9-4FF4-A10C-1D94062333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892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32533-3493-9D05-DCBA-3C583947D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89FA3-EF5A-B10E-DFB6-9DDF74C2F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52F9CA-D656-0C59-54DD-E62B146D1A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AB59C2-22F0-39BB-8FD0-DA02C2404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43C1-7FBE-47A6-A924-A7BFE192F227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FB9C9-A609-F344-2C88-EF578A9C8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A59D34-1E33-CECE-1F40-7D6EDDCCF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D8CB-CDB9-4FF4-A10C-1D94062333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23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D5633-65D2-8ACF-A383-CABB3BAA2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48AE7C-F7CD-CFCC-E71E-C218E26CF6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B7E208-A91A-AABE-C08B-9266C9C45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D16B50-F980-6417-1EB6-89CEDFEBF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43C1-7FBE-47A6-A924-A7BFE192F227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6FEAA2-4363-38D6-CC8E-855065EE9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AA3B9B-CD62-9B65-6EAB-66FFE5091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8D8CB-CDB9-4FF4-A10C-1D94062333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70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A1911D-BC64-005C-0AFC-63A0EBC12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29E9E-71A0-F179-0ADB-44B7EF6DD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D7C7D4-844C-668E-0795-8560370965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BB43C1-7FBE-47A6-A924-A7BFE192F227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1F361-C26F-2E76-AAAE-8B172FBC4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E3A9F-6C99-7354-2E1C-8126D2979D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E8D8CB-CDB9-4FF4-A10C-1D94062333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122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rieffhighschool.org/wp-content/uploads/2025/12/Home-Economics.pdf" TargetMode="External"/><Relationship Id="rId13" Type="http://schemas.openxmlformats.org/officeDocument/2006/relationships/hyperlink" Target="https://crieffhighschool.org/wp-content/uploads/2025/12/Religious-Moral-Philosophical-Studies.pdf" TargetMode="External"/><Relationship Id="rId3" Type="http://schemas.openxmlformats.org/officeDocument/2006/relationships/hyperlink" Target="https://crieffhighschool.org/wp-content/uploads/2025/12/Business-Education-1.pdf" TargetMode="External"/><Relationship Id="rId7" Type="http://schemas.openxmlformats.org/officeDocument/2006/relationships/hyperlink" Target="https://crieffhighschool.org/wp-content/uploads/2025/12/English.pdf" TargetMode="External"/><Relationship Id="rId12" Type="http://schemas.openxmlformats.org/officeDocument/2006/relationships/hyperlink" Target="https://crieffhighschool.org/wp-content/uploads/2025/12/PE.pdf" TargetMode="External"/><Relationship Id="rId2" Type="http://schemas.openxmlformats.org/officeDocument/2006/relationships/hyperlink" Target="https://crieffhighschool.org/wp-content/uploads/2025/12/Art-Design.pdf" TargetMode="Externa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crieffhighschool.org/wp-content/uploads/2025/12/Drama.pdf" TargetMode="External"/><Relationship Id="rId11" Type="http://schemas.openxmlformats.org/officeDocument/2006/relationships/hyperlink" Target="https://crieffhighschool.org/wp-content/uploads/2025/12/Music.pdf" TargetMode="External"/><Relationship Id="rId5" Type="http://schemas.openxmlformats.org/officeDocument/2006/relationships/hyperlink" Target="https://crieffhighschool.org/wp-content/uploads/2025/12/Computing-Science.pdf" TargetMode="External"/><Relationship Id="rId15" Type="http://schemas.openxmlformats.org/officeDocument/2006/relationships/hyperlink" Target="https://crieffhighschool.org/wp-content/uploads/2025/12/Social-Studies.pdf" TargetMode="External"/><Relationship Id="rId10" Type="http://schemas.openxmlformats.org/officeDocument/2006/relationships/hyperlink" Target="https://crieffhighschool.org/wp-content/uploads/2025/12/Modern-Languages-1.pdf" TargetMode="External"/><Relationship Id="rId4" Type="http://schemas.openxmlformats.org/officeDocument/2006/relationships/hyperlink" Target="https://crieffhighschool.org/wp-content/uploads/2025/12/Craft-Design-Technology.pdf" TargetMode="External"/><Relationship Id="rId9" Type="http://schemas.openxmlformats.org/officeDocument/2006/relationships/hyperlink" Target="https://crieffhighschool.org/wp-content/uploads/2025/12/Mathematics-Numeracy.pdf" TargetMode="External"/><Relationship Id="rId14" Type="http://schemas.openxmlformats.org/officeDocument/2006/relationships/hyperlink" Target="https://crieffhighschool.org/wp-content/uploads/2025/12/Science-1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3E775-E0F1-7A97-AE64-6995AD35F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726" y="469044"/>
            <a:ext cx="10515600" cy="563343"/>
          </a:xfrm>
        </p:spPr>
        <p:txBody>
          <a:bodyPr>
            <a:noAutofit/>
          </a:bodyPr>
          <a:lstStyle/>
          <a:p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Learner Pathways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536BD54-0361-E549-FB19-2E2794D0C79E}"/>
              </a:ext>
            </a:extLst>
          </p:cNvPr>
          <p:cNvGrpSpPr/>
          <p:nvPr/>
        </p:nvGrpSpPr>
        <p:grpSpPr>
          <a:xfrm>
            <a:off x="722726" y="1471449"/>
            <a:ext cx="9358339" cy="4527068"/>
            <a:chOff x="1390941" y="2039815"/>
            <a:chExt cx="9410117" cy="4691577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B241CD70-3223-A4E8-9E45-9E08DDD8495C}"/>
                </a:ext>
              </a:extLst>
            </p:cNvPr>
            <p:cNvGrpSpPr/>
            <p:nvPr/>
          </p:nvGrpSpPr>
          <p:grpSpPr>
            <a:xfrm>
              <a:off x="1390941" y="2039815"/>
              <a:ext cx="9410117" cy="1026941"/>
              <a:chOff x="542779" y="1941341"/>
              <a:chExt cx="9410117" cy="1026941"/>
            </a:xfrm>
          </p:grpSpPr>
          <p:sp>
            <p:nvSpPr>
              <p:cNvPr id="3" name="Rectangle: Rounded Corners 2">
                <a:extLst>
                  <a:ext uri="{FF2B5EF4-FFF2-40B4-BE49-F238E27FC236}">
                    <a16:creationId xmlns:a16="http://schemas.microsoft.com/office/drawing/2014/main" id="{B048F035-516B-EB1A-39A0-904010614A79}"/>
                  </a:ext>
                </a:extLst>
              </p:cNvPr>
              <p:cNvSpPr/>
              <p:nvPr/>
            </p:nvSpPr>
            <p:spPr>
              <a:xfrm>
                <a:off x="542779" y="1941341"/>
                <a:ext cx="2200422" cy="1026941"/>
              </a:xfrm>
              <a:prstGeom prst="roundRect">
                <a:avLst/>
              </a:prstGeom>
              <a:solidFill>
                <a:srgbClr val="0033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2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Art &amp; Design</a:t>
                </a:r>
                <a:endParaRPr lang="en-GB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6187FA50-EB43-D14A-1746-251133D43EF3}"/>
                  </a:ext>
                </a:extLst>
              </p:cNvPr>
              <p:cNvSpPr/>
              <p:nvPr/>
            </p:nvSpPr>
            <p:spPr>
              <a:xfrm>
                <a:off x="2931942" y="1941341"/>
                <a:ext cx="2200422" cy="1026941"/>
              </a:xfrm>
              <a:prstGeom prst="roundRect">
                <a:avLst/>
              </a:prstGeom>
              <a:solidFill>
                <a:srgbClr val="0033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3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Business Education</a:t>
                </a:r>
                <a:endParaRPr lang="en-GB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C2C610B4-F110-A934-7296-E9E95F40857C}"/>
                  </a:ext>
                </a:extLst>
              </p:cNvPr>
              <p:cNvSpPr/>
              <p:nvPr/>
            </p:nvSpPr>
            <p:spPr>
              <a:xfrm>
                <a:off x="5342208" y="1941341"/>
                <a:ext cx="2200422" cy="1026941"/>
              </a:xfrm>
              <a:prstGeom prst="roundRect">
                <a:avLst/>
              </a:prstGeom>
              <a:solidFill>
                <a:srgbClr val="0033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4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Craft, Design &amp; Technology</a:t>
                </a:r>
                <a:endParaRPr lang="en-GB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8B5F48E0-224C-8812-C647-AF54B7C04451}"/>
                  </a:ext>
                </a:extLst>
              </p:cNvPr>
              <p:cNvSpPr/>
              <p:nvPr/>
            </p:nvSpPr>
            <p:spPr>
              <a:xfrm>
                <a:off x="7752474" y="1941341"/>
                <a:ext cx="2200422" cy="1026941"/>
              </a:xfrm>
              <a:prstGeom prst="roundRect">
                <a:avLst/>
              </a:prstGeom>
              <a:solidFill>
                <a:srgbClr val="0033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5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Computing Science</a:t>
                </a:r>
                <a:endParaRPr lang="en-GB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7ED7634-B37A-C75F-EC85-AC00ACDE6443}"/>
                </a:ext>
              </a:extLst>
            </p:cNvPr>
            <p:cNvGrpSpPr/>
            <p:nvPr/>
          </p:nvGrpSpPr>
          <p:grpSpPr>
            <a:xfrm>
              <a:off x="1390941" y="3277774"/>
              <a:ext cx="9410117" cy="1026941"/>
              <a:chOff x="542779" y="1941341"/>
              <a:chExt cx="9410117" cy="1026941"/>
            </a:xfrm>
          </p:grpSpPr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BA10F827-6569-1503-B58A-CACDC354E959}"/>
                  </a:ext>
                </a:extLst>
              </p:cNvPr>
              <p:cNvSpPr/>
              <p:nvPr/>
            </p:nvSpPr>
            <p:spPr>
              <a:xfrm>
                <a:off x="542779" y="1941341"/>
                <a:ext cx="2200422" cy="1026941"/>
              </a:xfrm>
              <a:prstGeom prst="roundRect">
                <a:avLst/>
              </a:prstGeom>
              <a:solidFill>
                <a:srgbClr val="0033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6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Drama</a:t>
                </a:r>
                <a:endParaRPr lang="en-GB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4EE2CC70-ACE9-AAAE-43DE-2F838662F72C}"/>
                  </a:ext>
                </a:extLst>
              </p:cNvPr>
              <p:cNvSpPr/>
              <p:nvPr/>
            </p:nvSpPr>
            <p:spPr>
              <a:xfrm>
                <a:off x="2931942" y="1941341"/>
                <a:ext cx="2200422" cy="1026941"/>
              </a:xfrm>
              <a:prstGeom prst="roundRect">
                <a:avLst/>
              </a:prstGeom>
              <a:solidFill>
                <a:srgbClr val="0033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7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English &amp; Literacy</a:t>
                </a:r>
                <a:endParaRPr lang="en-GB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13777DE5-99D1-269A-2FD3-15D89E3EE749}"/>
                  </a:ext>
                </a:extLst>
              </p:cNvPr>
              <p:cNvSpPr/>
              <p:nvPr/>
            </p:nvSpPr>
            <p:spPr>
              <a:xfrm>
                <a:off x="5342208" y="1941341"/>
                <a:ext cx="2200422" cy="1026941"/>
              </a:xfrm>
              <a:prstGeom prst="roundRect">
                <a:avLst/>
              </a:prstGeom>
              <a:solidFill>
                <a:srgbClr val="0033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8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Home Economics</a:t>
                </a:r>
                <a:endParaRPr lang="en-GB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Rectangle: Rounded Corners 11">
                <a:extLst>
                  <a:ext uri="{FF2B5EF4-FFF2-40B4-BE49-F238E27FC236}">
                    <a16:creationId xmlns:a16="http://schemas.microsoft.com/office/drawing/2014/main" id="{03A02735-B5CD-7695-5528-2957EDA2100B}"/>
                  </a:ext>
                </a:extLst>
              </p:cNvPr>
              <p:cNvSpPr/>
              <p:nvPr/>
            </p:nvSpPr>
            <p:spPr>
              <a:xfrm>
                <a:off x="7752474" y="1941341"/>
                <a:ext cx="2200422" cy="1026941"/>
              </a:xfrm>
              <a:prstGeom prst="roundRect">
                <a:avLst/>
              </a:prstGeom>
              <a:solidFill>
                <a:srgbClr val="0033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9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Maths &amp; Numeracy</a:t>
                </a:r>
                <a:endParaRPr lang="en-GB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97B18FE3-8A04-13C9-4EB1-0ADD9B372BB2}"/>
                </a:ext>
              </a:extLst>
            </p:cNvPr>
            <p:cNvGrpSpPr/>
            <p:nvPr/>
          </p:nvGrpSpPr>
          <p:grpSpPr>
            <a:xfrm>
              <a:off x="1390941" y="4515733"/>
              <a:ext cx="9410117" cy="1026941"/>
              <a:chOff x="542779" y="1941341"/>
              <a:chExt cx="9410117" cy="1026941"/>
            </a:xfrm>
          </p:grpSpPr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61AB2656-93A6-35D1-FEB7-FCA7FCB77234}"/>
                  </a:ext>
                </a:extLst>
              </p:cNvPr>
              <p:cNvSpPr/>
              <p:nvPr/>
            </p:nvSpPr>
            <p:spPr>
              <a:xfrm>
                <a:off x="542779" y="1941341"/>
                <a:ext cx="2200422" cy="1026941"/>
              </a:xfrm>
              <a:prstGeom prst="roundRect">
                <a:avLst/>
              </a:prstGeom>
              <a:solidFill>
                <a:srgbClr val="0033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10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Modern Languages</a:t>
                </a:r>
                <a:endParaRPr lang="en-GB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79A9E80C-222D-F17A-E3EA-230BEA9196D7}"/>
                  </a:ext>
                </a:extLst>
              </p:cNvPr>
              <p:cNvSpPr/>
              <p:nvPr/>
            </p:nvSpPr>
            <p:spPr>
              <a:xfrm>
                <a:off x="2931942" y="1941341"/>
                <a:ext cx="2200422" cy="1026941"/>
              </a:xfrm>
              <a:prstGeom prst="roundRect">
                <a:avLst/>
              </a:prstGeom>
              <a:solidFill>
                <a:srgbClr val="0033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11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Music</a:t>
                </a:r>
                <a:endParaRPr lang="en-GB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CE7CC8B3-41CC-418A-053F-BE7303135CFB}"/>
                  </a:ext>
                </a:extLst>
              </p:cNvPr>
              <p:cNvSpPr/>
              <p:nvPr/>
            </p:nvSpPr>
            <p:spPr>
              <a:xfrm>
                <a:off x="5342208" y="1941341"/>
                <a:ext cx="2200422" cy="1026941"/>
              </a:xfrm>
              <a:prstGeom prst="roundRect">
                <a:avLst/>
              </a:prstGeom>
              <a:solidFill>
                <a:srgbClr val="0033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12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Physical Education</a:t>
                </a:r>
                <a:endParaRPr lang="en-GB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44504627-1D92-99BE-401D-33B183962617}"/>
                  </a:ext>
                </a:extLst>
              </p:cNvPr>
              <p:cNvSpPr/>
              <p:nvPr/>
            </p:nvSpPr>
            <p:spPr>
              <a:xfrm>
                <a:off x="7752474" y="1941341"/>
                <a:ext cx="2200422" cy="1026941"/>
              </a:xfrm>
              <a:prstGeom prst="roundRect">
                <a:avLst/>
              </a:prstGeom>
              <a:solidFill>
                <a:srgbClr val="0033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13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RMPS</a:t>
                </a:r>
                <a:endParaRPr lang="en-GB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CD23917B-20EE-31CC-E34B-27FCF4069705}"/>
                </a:ext>
              </a:extLst>
            </p:cNvPr>
            <p:cNvGrpSpPr/>
            <p:nvPr/>
          </p:nvGrpSpPr>
          <p:grpSpPr>
            <a:xfrm>
              <a:off x="1390941" y="5704451"/>
              <a:ext cx="9410117" cy="1026941"/>
              <a:chOff x="542779" y="1941341"/>
              <a:chExt cx="9410117" cy="1026941"/>
            </a:xfrm>
          </p:grpSpPr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4E5FE6E6-29CC-429E-9326-8558F589D100}"/>
                  </a:ext>
                </a:extLst>
              </p:cNvPr>
              <p:cNvSpPr/>
              <p:nvPr/>
            </p:nvSpPr>
            <p:spPr>
              <a:xfrm>
                <a:off x="542779" y="1941341"/>
                <a:ext cx="2200422" cy="1026941"/>
              </a:xfrm>
              <a:prstGeom prst="roundRect">
                <a:avLst/>
              </a:prstGeom>
              <a:solidFill>
                <a:srgbClr val="0033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14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Science</a:t>
                </a:r>
                <a:endParaRPr lang="en-GB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5A3565E7-EBAF-AE03-B33A-EDA0D8E7BB06}"/>
                  </a:ext>
                </a:extLst>
              </p:cNvPr>
              <p:cNvSpPr/>
              <p:nvPr/>
            </p:nvSpPr>
            <p:spPr>
              <a:xfrm>
                <a:off x="2931942" y="1941341"/>
                <a:ext cx="2200422" cy="1026941"/>
              </a:xfrm>
              <a:prstGeom prst="roundRect">
                <a:avLst/>
              </a:prstGeom>
              <a:solidFill>
                <a:srgbClr val="0033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15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Social</a:t>
                </a:r>
                <a:r>
                  <a:rPr lang="en-GB" sz="2400" dirty="0">
                    <a:solidFill>
                      <a:srgbClr val="467886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15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 </a:t>
                </a:r>
                <a:r>
                  <a:rPr lang="en-GB" sz="24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15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Studies</a:t>
                </a:r>
                <a:endParaRPr lang="en-GB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id="{20933766-DB8C-62E7-F3BD-3D1A65F8AA9C}"/>
                  </a:ext>
                </a:extLst>
              </p:cNvPr>
              <p:cNvSpPr/>
              <p:nvPr/>
            </p:nvSpPr>
            <p:spPr>
              <a:xfrm>
                <a:off x="5342208" y="1941341"/>
                <a:ext cx="2200422" cy="1026941"/>
              </a:xfrm>
              <a:prstGeom prst="roundRect">
                <a:avLst/>
              </a:prstGeom>
              <a:solidFill>
                <a:srgbClr val="0033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>
                    <a:latin typeface="Arial" panose="020B0604020202020204" pitchFamily="34" charset="0"/>
                    <a:cs typeface="Arial" panose="020B0604020202020204" pitchFamily="34" charset="0"/>
                  </a:rPr>
                  <a:t>Other Courses</a:t>
                </a:r>
              </a:p>
            </p:txBody>
          </p:sp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3C1AF1A5-2CA5-26C6-7BA2-A50C8C437041}"/>
                  </a:ext>
                </a:extLst>
              </p:cNvPr>
              <p:cNvSpPr/>
              <p:nvPr/>
            </p:nvSpPr>
            <p:spPr>
              <a:xfrm>
                <a:off x="7752474" y="1941341"/>
                <a:ext cx="2200422" cy="1026941"/>
              </a:xfrm>
              <a:prstGeom prst="roundRect">
                <a:avLst/>
              </a:prstGeom>
              <a:solidFill>
                <a:srgbClr val="0033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>
                    <a:latin typeface="Arial" panose="020B0604020202020204" pitchFamily="34" charset="0"/>
                    <a:cs typeface="Arial" panose="020B0604020202020204" pitchFamily="34" charset="0"/>
                  </a:rPr>
                  <a:t>Wider Achievement</a:t>
                </a:r>
              </a:p>
            </p:txBody>
          </p:sp>
        </p:grpSp>
      </p:grpSp>
      <p:sp>
        <p:nvSpPr>
          <p:cNvPr id="26" name="Footer Placeholder 8">
            <a:extLst>
              <a:ext uri="{FF2B5EF4-FFF2-40B4-BE49-F238E27FC236}">
                <a16:creationId xmlns:a16="http://schemas.microsoft.com/office/drawing/2014/main" id="{7F4FBC06-7071-8FB1-97DA-3A77DD5CF44D}"/>
              </a:ext>
            </a:extLst>
          </p:cNvPr>
          <p:cNvSpPr txBox="1">
            <a:spLocks/>
          </p:cNvSpPr>
          <p:nvPr/>
        </p:nvSpPr>
        <p:spPr>
          <a:xfrm>
            <a:off x="538265" y="6248065"/>
            <a:ext cx="9045116" cy="539072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0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1600">
                <a:solidFill>
                  <a:srgbClr val="FF0000"/>
                </a:solidFill>
                <a:latin typeface="Calibri" panose="020F0502020204030204"/>
              </a:rPr>
              <a:t>Determination   Confidence</a:t>
            </a:r>
            <a:r>
              <a:rPr lang="en-US" sz="1600">
                <a:solidFill>
                  <a:srgbClr val="ED7D31">
                    <a:lumMod val="75000"/>
                  </a:srgbClr>
                </a:solidFill>
                <a:latin typeface="Calibri" panose="020F0502020204030204"/>
              </a:rPr>
              <a:t>   </a:t>
            </a:r>
            <a:r>
              <a:rPr lang="en-US" sz="1600">
                <a:solidFill>
                  <a:srgbClr val="FFC000"/>
                </a:solidFill>
                <a:latin typeface="Calibri" panose="020F0502020204030204"/>
              </a:rPr>
              <a:t>Teamwork   Community</a:t>
            </a:r>
            <a:r>
              <a:rPr lang="en-US" sz="1600">
                <a:solidFill>
                  <a:srgbClr val="ED7D31">
                    <a:lumMod val="75000"/>
                  </a:srgbClr>
                </a:solidFill>
                <a:latin typeface="Calibri" panose="020F0502020204030204"/>
              </a:rPr>
              <a:t>   </a:t>
            </a:r>
            <a:r>
              <a:rPr lang="en-US" sz="1600">
                <a:solidFill>
                  <a:srgbClr val="857CFC"/>
                </a:solidFill>
                <a:latin typeface="Calibri" panose="020F0502020204030204"/>
              </a:rPr>
              <a:t>Encouragement   Trust</a:t>
            </a:r>
          </a:p>
        </p:txBody>
      </p:sp>
      <p:pic>
        <p:nvPicPr>
          <p:cNvPr id="27" name="Picture 26" descr="A logo of a book and a striped triangle&#10;&#10;Description automatically generated">
            <a:extLst>
              <a:ext uri="{FF2B5EF4-FFF2-40B4-BE49-F238E27FC236}">
                <a16:creationId xmlns:a16="http://schemas.microsoft.com/office/drawing/2014/main" id="{7F4FFA48-84C4-4A18-6E08-E1B596AF426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674" y="128016"/>
            <a:ext cx="987388" cy="89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251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776adce9-5d26-4749-a202-f09fefe10590}" enabled="0" method="" siteId="{776adce9-5d26-4749-a202-f09fefe1059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42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Learner Pathways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Fraser</dc:creator>
  <cp:lastModifiedBy>Laura Fraser</cp:lastModifiedBy>
  <cp:revision>1</cp:revision>
  <dcterms:created xsi:type="dcterms:W3CDTF">2025-12-22T11:30:21Z</dcterms:created>
  <dcterms:modified xsi:type="dcterms:W3CDTF">2025-12-23T10:35:44Z</dcterms:modified>
</cp:coreProperties>
</file>