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8" r:id="rId5"/>
  </p:sldMasterIdLst>
  <p:notesMasterIdLst>
    <p:notesMasterId r:id="rId24"/>
  </p:notesMasterIdLst>
  <p:sldIdLst>
    <p:sldId id="288" r:id="rId6"/>
    <p:sldId id="293" r:id="rId7"/>
    <p:sldId id="294" r:id="rId8"/>
    <p:sldId id="273" r:id="rId9"/>
    <p:sldId id="272" r:id="rId10"/>
    <p:sldId id="271" r:id="rId11"/>
    <p:sldId id="287" r:id="rId12"/>
    <p:sldId id="295" r:id="rId13"/>
    <p:sldId id="274" r:id="rId14"/>
    <p:sldId id="284" r:id="rId15"/>
    <p:sldId id="275" r:id="rId16"/>
    <p:sldId id="276" r:id="rId17"/>
    <p:sldId id="278" r:id="rId18"/>
    <p:sldId id="279" r:id="rId19"/>
    <p:sldId id="280" r:id="rId20"/>
    <p:sldId id="281" r:id="rId21"/>
    <p:sldId id="282" r:id="rId22"/>
    <p:sldId id="283" r:id="rId23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291C86"/>
    <a:srgbClr val="250A98"/>
    <a:srgbClr val="2E0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406881-1F54-4CA1-956E-E27CFE9C3A0B}" v="58" dt="2025-12-23T10:34:20.8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Fraser" userId="ff805380-6453-4b79-bc19-4c91227f7fff" providerId="ADAL" clId="{7BCB5261-F4E7-4885-804D-16EE6AB59959}"/>
    <pc:docChg chg="undo custSel modSld modNotesMaster">
      <pc:chgData name="Laura Fraser" userId="ff805380-6453-4b79-bc19-4c91227f7fff" providerId="ADAL" clId="{7BCB5261-F4E7-4885-804D-16EE6AB59959}" dt="2025-12-23T10:34:25.788" v="767" actId="207"/>
      <pc:docMkLst>
        <pc:docMk/>
      </pc:docMkLst>
      <pc:sldChg chg="addSp modSp mod">
        <pc:chgData name="Laura Fraser" userId="ff805380-6453-4b79-bc19-4c91227f7fff" providerId="ADAL" clId="{7BCB5261-F4E7-4885-804D-16EE6AB59959}" dt="2025-12-22T12:23:36.868" v="436" actId="20577"/>
        <pc:sldMkLst>
          <pc:docMk/>
          <pc:sldMk cId="2226020030" sldId="271"/>
        </pc:sldMkLst>
        <pc:spChg chg="add mod">
          <ac:chgData name="Laura Fraser" userId="ff805380-6453-4b79-bc19-4c91227f7fff" providerId="ADAL" clId="{7BCB5261-F4E7-4885-804D-16EE6AB59959}" dt="2025-12-22T12:16:38.724" v="285" actId="20577"/>
          <ac:spMkLst>
            <pc:docMk/>
            <pc:sldMk cId="2226020030" sldId="271"/>
            <ac:spMk id="22" creationId="{5C57D35E-8F22-6CE0-4380-EA518795D800}"/>
          </ac:spMkLst>
        </pc:spChg>
        <pc:spChg chg="add mod">
          <ac:chgData name="Laura Fraser" userId="ff805380-6453-4b79-bc19-4c91227f7fff" providerId="ADAL" clId="{7BCB5261-F4E7-4885-804D-16EE6AB59959}" dt="2025-12-22T12:23:36.868" v="436" actId="20577"/>
          <ac:spMkLst>
            <pc:docMk/>
            <pc:sldMk cId="2226020030" sldId="271"/>
            <ac:spMk id="24" creationId="{0F77FEB9-7330-D62D-0589-7440836BBFBF}"/>
          </ac:spMkLst>
        </pc:spChg>
        <pc:spChg chg="mod">
          <ac:chgData name="Laura Fraser" userId="ff805380-6453-4b79-bc19-4c91227f7fff" providerId="ADAL" clId="{7BCB5261-F4E7-4885-804D-16EE6AB59959}" dt="2025-12-22T12:22:45.481" v="372" actId="1076"/>
          <ac:spMkLst>
            <pc:docMk/>
            <pc:sldMk cId="2226020030" sldId="271"/>
            <ac:spMk id="26" creationId="{F336963A-77A4-6BF1-9931-5DAA9CBBA23F}"/>
          </ac:spMkLst>
        </pc:spChg>
        <pc:spChg chg="mod">
          <ac:chgData name="Laura Fraser" userId="ff805380-6453-4b79-bc19-4c91227f7fff" providerId="ADAL" clId="{7BCB5261-F4E7-4885-804D-16EE6AB59959}" dt="2025-12-22T12:21:10.310" v="350" actId="14100"/>
          <ac:spMkLst>
            <pc:docMk/>
            <pc:sldMk cId="2226020030" sldId="271"/>
            <ac:spMk id="30" creationId="{83816B45-60F7-E562-EA2D-AA6F2683E850}"/>
          </ac:spMkLst>
        </pc:spChg>
        <pc:spChg chg="mod">
          <ac:chgData name="Laura Fraser" userId="ff805380-6453-4b79-bc19-4c91227f7fff" providerId="ADAL" clId="{7BCB5261-F4E7-4885-804D-16EE6AB59959}" dt="2025-12-22T12:21:49.940" v="361" actId="14100"/>
          <ac:spMkLst>
            <pc:docMk/>
            <pc:sldMk cId="2226020030" sldId="271"/>
            <ac:spMk id="32" creationId="{3D58F103-A8F9-846F-DD17-8DB9193E308C}"/>
          </ac:spMkLst>
        </pc:spChg>
        <pc:spChg chg="mod">
          <ac:chgData name="Laura Fraser" userId="ff805380-6453-4b79-bc19-4c91227f7fff" providerId="ADAL" clId="{7BCB5261-F4E7-4885-804D-16EE6AB59959}" dt="2025-12-22T12:22:02.005" v="363" actId="1076"/>
          <ac:spMkLst>
            <pc:docMk/>
            <pc:sldMk cId="2226020030" sldId="271"/>
            <ac:spMk id="34" creationId="{53983950-CAAB-CACA-C586-F9057D9B72E4}"/>
          </ac:spMkLst>
        </pc:spChg>
        <pc:spChg chg="mod">
          <ac:chgData name="Laura Fraser" userId="ff805380-6453-4b79-bc19-4c91227f7fff" providerId="ADAL" clId="{7BCB5261-F4E7-4885-804D-16EE6AB59959}" dt="2025-12-22T12:22:13.371" v="365" actId="1076"/>
          <ac:spMkLst>
            <pc:docMk/>
            <pc:sldMk cId="2226020030" sldId="271"/>
            <ac:spMk id="37" creationId="{94DBB304-24E0-5EF3-DBEF-B4924549D1FB}"/>
          </ac:spMkLst>
        </pc:spChg>
        <pc:spChg chg="mod">
          <ac:chgData name="Laura Fraser" userId="ff805380-6453-4b79-bc19-4c91227f7fff" providerId="ADAL" clId="{7BCB5261-F4E7-4885-804D-16EE6AB59959}" dt="2025-12-22T12:22:23.406" v="367" actId="1076"/>
          <ac:spMkLst>
            <pc:docMk/>
            <pc:sldMk cId="2226020030" sldId="271"/>
            <ac:spMk id="38" creationId="{96DFE05F-818D-FA27-7254-F85FB434DDB3}"/>
          </ac:spMkLst>
        </pc:spChg>
        <pc:spChg chg="mod">
          <ac:chgData name="Laura Fraser" userId="ff805380-6453-4b79-bc19-4c91227f7fff" providerId="ADAL" clId="{7BCB5261-F4E7-4885-804D-16EE6AB59959}" dt="2025-12-22T12:21:24.047" v="354" actId="1076"/>
          <ac:spMkLst>
            <pc:docMk/>
            <pc:sldMk cId="2226020030" sldId="271"/>
            <ac:spMk id="39" creationId="{55F79AA4-A15D-6371-F8DE-04730524AE15}"/>
          </ac:spMkLst>
        </pc:spChg>
        <pc:spChg chg="mod">
          <ac:chgData name="Laura Fraser" userId="ff805380-6453-4b79-bc19-4c91227f7fff" providerId="ADAL" clId="{7BCB5261-F4E7-4885-804D-16EE6AB59959}" dt="2025-12-22T12:21:17.482" v="352" actId="1076"/>
          <ac:spMkLst>
            <pc:docMk/>
            <pc:sldMk cId="2226020030" sldId="271"/>
            <ac:spMk id="42" creationId="{C2F1A84D-6E1D-05F8-C5A8-D930FC179680}"/>
          </ac:spMkLst>
        </pc:spChg>
        <pc:spChg chg="mod">
          <ac:chgData name="Laura Fraser" userId="ff805380-6453-4b79-bc19-4c91227f7fff" providerId="ADAL" clId="{7BCB5261-F4E7-4885-804D-16EE6AB59959}" dt="2025-12-22T12:21:06.578" v="349" actId="14100"/>
          <ac:spMkLst>
            <pc:docMk/>
            <pc:sldMk cId="2226020030" sldId="271"/>
            <ac:spMk id="43" creationId="{BF1D81EF-7D0D-6E9F-CAE5-1564C8500146}"/>
          </ac:spMkLst>
        </pc:spChg>
        <pc:spChg chg="mod">
          <ac:chgData name="Laura Fraser" userId="ff805380-6453-4b79-bc19-4c91227f7fff" providerId="ADAL" clId="{7BCB5261-F4E7-4885-804D-16EE6AB59959}" dt="2025-12-22T12:21:36.997" v="356" actId="1076"/>
          <ac:spMkLst>
            <pc:docMk/>
            <pc:sldMk cId="2226020030" sldId="271"/>
            <ac:spMk id="44" creationId="{DB937FB2-C53B-202F-04AA-1F7AC87DB8D3}"/>
          </ac:spMkLst>
        </pc:spChg>
        <pc:spChg chg="mod">
          <ac:chgData name="Laura Fraser" userId="ff805380-6453-4b79-bc19-4c91227f7fff" providerId="ADAL" clId="{7BCB5261-F4E7-4885-804D-16EE6AB59959}" dt="2025-12-22T12:21:56.710" v="362" actId="1076"/>
          <ac:spMkLst>
            <pc:docMk/>
            <pc:sldMk cId="2226020030" sldId="271"/>
            <ac:spMk id="45" creationId="{8DD51527-E002-DD1E-1ADF-060C0B65FB66}"/>
          </ac:spMkLst>
        </pc:spChg>
        <pc:spChg chg="mod">
          <ac:chgData name="Laura Fraser" userId="ff805380-6453-4b79-bc19-4c91227f7fff" providerId="ADAL" clId="{7BCB5261-F4E7-4885-804D-16EE6AB59959}" dt="2025-12-22T12:22:07.603" v="364" actId="1076"/>
          <ac:spMkLst>
            <pc:docMk/>
            <pc:sldMk cId="2226020030" sldId="271"/>
            <ac:spMk id="46" creationId="{01C3EFAA-846B-7CAC-ED4A-3C3A434ABA13}"/>
          </ac:spMkLst>
        </pc:spChg>
        <pc:spChg chg="mod">
          <ac:chgData name="Laura Fraser" userId="ff805380-6453-4b79-bc19-4c91227f7fff" providerId="ADAL" clId="{7BCB5261-F4E7-4885-804D-16EE6AB59959}" dt="2025-12-22T12:22:17.170" v="366" actId="1076"/>
          <ac:spMkLst>
            <pc:docMk/>
            <pc:sldMk cId="2226020030" sldId="271"/>
            <ac:spMk id="47" creationId="{4AC7B77F-0ECB-FFC3-8C22-94EAC0A8222C}"/>
          </ac:spMkLst>
        </pc:spChg>
        <pc:spChg chg="add mod">
          <ac:chgData name="Laura Fraser" userId="ff805380-6453-4b79-bc19-4c91227f7fff" providerId="ADAL" clId="{7BCB5261-F4E7-4885-804D-16EE6AB59959}" dt="2025-12-22T12:23:03.977" v="377" actId="20577"/>
          <ac:spMkLst>
            <pc:docMk/>
            <pc:sldMk cId="2226020030" sldId="271"/>
            <ac:spMk id="50" creationId="{8BCF5549-0C16-D48A-DEBC-023D09C86824}"/>
          </ac:spMkLst>
        </pc:spChg>
      </pc:sldChg>
      <pc:sldChg chg="delSp modSp mod">
        <pc:chgData name="Laura Fraser" userId="ff805380-6453-4b79-bc19-4c91227f7fff" providerId="ADAL" clId="{7BCB5261-F4E7-4885-804D-16EE6AB59959}" dt="2025-12-22T08:17:36.790" v="64" actId="207"/>
        <pc:sldMkLst>
          <pc:docMk/>
          <pc:sldMk cId="1484779641" sldId="272"/>
        </pc:sldMkLst>
        <pc:spChg chg="del">
          <ac:chgData name="Laura Fraser" userId="ff805380-6453-4b79-bc19-4c91227f7fff" providerId="ADAL" clId="{7BCB5261-F4E7-4885-804D-16EE6AB59959}" dt="2025-12-22T08:14:50.234" v="51" actId="478"/>
          <ac:spMkLst>
            <pc:docMk/>
            <pc:sldMk cId="1484779641" sldId="272"/>
            <ac:spMk id="12" creationId="{1FCC58AE-B085-15C1-7126-D70B88CB4E85}"/>
          </ac:spMkLst>
        </pc:spChg>
        <pc:spChg chg="mod">
          <ac:chgData name="Laura Fraser" userId="ff805380-6453-4b79-bc19-4c91227f7fff" providerId="ADAL" clId="{7BCB5261-F4E7-4885-804D-16EE6AB59959}" dt="2025-12-22T08:15:30.370" v="58" actId="14100"/>
          <ac:spMkLst>
            <pc:docMk/>
            <pc:sldMk cId="1484779641" sldId="272"/>
            <ac:spMk id="13" creationId="{F2F753D1-39BC-F990-E9F5-0B5047E61DF0}"/>
          </ac:spMkLst>
        </pc:spChg>
        <pc:spChg chg="mod">
          <ac:chgData name="Laura Fraser" userId="ff805380-6453-4b79-bc19-4c91227f7fff" providerId="ADAL" clId="{7BCB5261-F4E7-4885-804D-16EE6AB59959}" dt="2025-12-22T08:17:36.790" v="64" actId="207"/>
          <ac:spMkLst>
            <pc:docMk/>
            <pc:sldMk cId="1484779641" sldId="272"/>
            <ac:spMk id="14" creationId="{4800A3C5-D4E4-7F7E-CD09-9286264F28DE}"/>
          </ac:spMkLst>
        </pc:spChg>
        <pc:spChg chg="mod">
          <ac:chgData name="Laura Fraser" userId="ff805380-6453-4b79-bc19-4c91227f7fff" providerId="ADAL" clId="{7BCB5261-F4E7-4885-804D-16EE6AB59959}" dt="2025-12-22T08:15:46.166" v="60" actId="1076"/>
          <ac:spMkLst>
            <pc:docMk/>
            <pc:sldMk cId="1484779641" sldId="272"/>
            <ac:spMk id="15" creationId="{1E5271C2-A099-BD77-A9AA-C1379140C7AF}"/>
          </ac:spMkLst>
        </pc:spChg>
        <pc:spChg chg="mod">
          <ac:chgData name="Laura Fraser" userId="ff805380-6453-4b79-bc19-4c91227f7fff" providerId="ADAL" clId="{7BCB5261-F4E7-4885-804D-16EE6AB59959}" dt="2025-12-22T08:15:52.372" v="61" actId="1076"/>
          <ac:spMkLst>
            <pc:docMk/>
            <pc:sldMk cId="1484779641" sldId="272"/>
            <ac:spMk id="16" creationId="{5757CF85-BB65-E170-A761-74DBC39B4460}"/>
          </ac:spMkLst>
        </pc:spChg>
        <pc:spChg chg="del">
          <ac:chgData name="Laura Fraser" userId="ff805380-6453-4b79-bc19-4c91227f7fff" providerId="ADAL" clId="{7BCB5261-F4E7-4885-804D-16EE6AB59959}" dt="2025-12-22T08:14:51.507" v="52" actId="478"/>
          <ac:spMkLst>
            <pc:docMk/>
            <pc:sldMk cId="1484779641" sldId="272"/>
            <ac:spMk id="17" creationId="{201587C3-E9FA-A94E-3A7C-FC13954745E8}"/>
          </ac:spMkLst>
        </pc:spChg>
        <pc:spChg chg="mod">
          <ac:chgData name="Laura Fraser" userId="ff805380-6453-4b79-bc19-4c91227f7fff" providerId="ADAL" clId="{7BCB5261-F4E7-4885-804D-16EE6AB59959}" dt="2025-12-22T08:15:19.812" v="56" actId="1076"/>
          <ac:spMkLst>
            <pc:docMk/>
            <pc:sldMk cId="1484779641" sldId="272"/>
            <ac:spMk id="22" creationId="{FF7B5777-3091-7445-5BDE-5A10668B0B25}"/>
          </ac:spMkLst>
        </pc:spChg>
        <pc:cxnChg chg="del mod">
          <ac:chgData name="Laura Fraser" userId="ff805380-6453-4b79-bc19-4c91227f7fff" providerId="ADAL" clId="{7BCB5261-F4E7-4885-804D-16EE6AB59959}" dt="2025-12-22T08:15:57.863" v="63" actId="478"/>
          <ac:cxnSpMkLst>
            <pc:docMk/>
            <pc:sldMk cId="1484779641" sldId="272"/>
            <ac:cxnSpMk id="51" creationId="{E52EA204-77DD-4654-E950-C18F70AE9F07}"/>
          </ac:cxnSpMkLst>
        </pc:cxnChg>
        <pc:cxnChg chg="del mod">
          <ac:chgData name="Laura Fraser" userId="ff805380-6453-4b79-bc19-4c91227f7fff" providerId="ADAL" clId="{7BCB5261-F4E7-4885-804D-16EE6AB59959}" dt="2025-12-22T08:15:09.198" v="55" actId="478"/>
          <ac:cxnSpMkLst>
            <pc:docMk/>
            <pc:sldMk cId="1484779641" sldId="272"/>
            <ac:cxnSpMk id="52" creationId="{430DD427-9153-57F9-007B-B5203F27E47D}"/>
          </ac:cxnSpMkLst>
        </pc:cxnChg>
        <pc:cxnChg chg="del">
          <ac:chgData name="Laura Fraser" userId="ff805380-6453-4b79-bc19-4c91227f7fff" providerId="ADAL" clId="{7BCB5261-F4E7-4885-804D-16EE6AB59959}" dt="2025-12-22T08:15:53.579" v="62" actId="478"/>
          <ac:cxnSpMkLst>
            <pc:docMk/>
            <pc:sldMk cId="1484779641" sldId="272"/>
            <ac:cxnSpMk id="53" creationId="{BCE691A3-7264-519C-B3A5-5539FB1A2CA3}"/>
          </ac:cxnSpMkLst>
        </pc:cxnChg>
      </pc:sldChg>
      <pc:sldChg chg="addSp delSp modSp mod">
        <pc:chgData name="Laura Fraser" userId="ff805380-6453-4b79-bc19-4c91227f7fff" providerId="ADAL" clId="{7BCB5261-F4E7-4885-804D-16EE6AB59959}" dt="2025-12-22T08:24:50.819" v="118" actId="207"/>
        <pc:sldMkLst>
          <pc:docMk/>
          <pc:sldMk cId="1415371594" sldId="273"/>
        </pc:sldMkLst>
        <pc:spChg chg="add mod">
          <ac:chgData name="Laura Fraser" userId="ff805380-6453-4b79-bc19-4c91227f7fff" providerId="ADAL" clId="{7BCB5261-F4E7-4885-804D-16EE6AB59959}" dt="2025-12-22T08:18:13.473" v="65"/>
          <ac:spMkLst>
            <pc:docMk/>
            <pc:sldMk cId="1415371594" sldId="273"/>
            <ac:spMk id="24" creationId="{0EB64E8F-D5E4-6F3E-C787-70822DF45195}"/>
          </ac:spMkLst>
        </pc:spChg>
        <pc:spChg chg="mod">
          <ac:chgData name="Laura Fraser" userId="ff805380-6453-4b79-bc19-4c91227f7fff" providerId="ADAL" clId="{7BCB5261-F4E7-4885-804D-16EE6AB59959}" dt="2025-12-22T08:20:38.500" v="76" actId="207"/>
          <ac:spMkLst>
            <pc:docMk/>
            <pc:sldMk cId="1415371594" sldId="273"/>
            <ac:spMk id="52" creationId="{0F2B4358-8628-320D-E12F-E3869EC9421A}"/>
          </ac:spMkLst>
        </pc:spChg>
        <pc:spChg chg="mod">
          <ac:chgData name="Laura Fraser" userId="ff805380-6453-4b79-bc19-4c91227f7fff" providerId="ADAL" clId="{7BCB5261-F4E7-4885-804D-16EE6AB59959}" dt="2025-12-22T08:18:30.598" v="67" actId="14100"/>
          <ac:spMkLst>
            <pc:docMk/>
            <pc:sldMk cId="1415371594" sldId="273"/>
            <ac:spMk id="55" creationId="{26924FA5-0638-AE22-A583-4B7288E95410}"/>
          </ac:spMkLst>
        </pc:spChg>
        <pc:spChg chg="add del mod">
          <ac:chgData name="Laura Fraser" userId="ff805380-6453-4b79-bc19-4c91227f7fff" providerId="ADAL" clId="{7BCB5261-F4E7-4885-804D-16EE6AB59959}" dt="2025-12-22T08:21:40.749" v="82" actId="478"/>
          <ac:spMkLst>
            <pc:docMk/>
            <pc:sldMk cId="1415371594" sldId="273"/>
            <ac:spMk id="58" creationId="{B27C00A5-6870-8DD4-BA72-D44306509421}"/>
          </ac:spMkLst>
        </pc:spChg>
        <pc:spChg chg="add mod">
          <ac:chgData name="Laura Fraser" userId="ff805380-6453-4b79-bc19-4c91227f7fff" providerId="ADAL" clId="{7BCB5261-F4E7-4885-804D-16EE6AB59959}" dt="2025-12-22T08:24:50.819" v="118" actId="207"/>
          <ac:spMkLst>
            <pc:docMk/>
            <pc:sldMk cId="1415371594" sldId="273"/>
            <ac:spMk id="59" creationId="{24201CF5-6DF9-8767-2D94-827D82F7C0B0}"/>
          </ac:spMkLst>
        </pc:spChg>
        <pc:spChg chg="add mod">
          <ac:chgData name="Laura Fraser" userId="ff805380-6453-4b79-bc19-4c91227f7fff" providerId="ADAL" clId="{7BCB5261-F4E7-4885-804D-16EE6AB59959}" dt="2025-12-22T08:24:22.091" v="116" actId="20577"/>
          <ac:spMkLst>
            <pc:docMk/>
            <pc:sldMk cId="1415371594" sldId="273"/>
            <ac:spMk id="61" creationId="{C7D6B6A5-EF53-DCF4-2FD9-957D667C78F1}"/>
          </ac:spMkLst>
        </pc:spChg>
        <pc:cxnChg chg="del">
          <ac:chgData name="Laura Fraser" userId="ff805380-6453-4b79-bc19-4c91227f7fff" providerId="ADAL" clId="{7BCB5261-F4E7-4885-804D-16EE6AB59959}" dt="2025-12-22T08:22:26.065" v="97" actId="478"/>
          <ac:cxnSpMkLst>
            <pc:docMk/>
            <pc:sldMk cId="1415371594" sldId="273"/>
            <ac:cxnSpMk id="11" creationId="{F3821D87-918F-64B7-0F02-1D8FAD85C7EE}"/>
          </ac:cxnSpMkLst>
        </pc:cxnChg>
        <pc:cxnChg chg="del">
          <ac:chgData name="Laura Fraser" userId="ff805380-6453-4b79-bc19-4c91227f7fff" providerId="ADAL" clId="{7BCB5261-F4E7-4885-804D-16EE6AB59959}" dt="2025-12-22T08:22:32.335" v="99" actId="478"/>
          <ac:cxnSpMkLst>
            <pc:docMk/>
            <pc:sldMk cId="1415371594" sldId="273"/>
            <ac:cxnSpMk id="12" creationId="{51DA0186-786C-9A2C-2CB3-01C4EAD62921}"/>
          </ac:cxnSpMkLst>
        </pc:cxnChg>
        <pc:cxnChg chg="del">
          <ac:chgData name="Laura Fraser" userId="ff805380-6453-4b79-bc19-4c91227f7fff" providerId="ADAL" clId="{7BCB5261-F4E7-4885-804D-16EE6AB59959}" dt="2025-12-22T08:22:50.474" v="105" actId="478"/>
          <ac:cxnSpMkLst>
            <pc:docMk/>
            <pc:sldMk cId="1415371594" sldId="273"/>
            <ac:cxnSpMk id="13" creationId="{9F0F72F3-401E-D3F3-7CD3-5FD703D9A2C7}"/>
          </ac:cxnSpMkLst>
        </pc:cxnChg>
        <pc:cxnChg chg="del">
          <ac:chgData name="Laura Fraser" userId="ff805380-6453-4b79-bc19-4c91227f7fff" providerId="ADAL" clId="{7BCB5261-F4E7-4885-804D-16EE6AB59959}" dt="2025-12-22T08:22:40.206" v="102" actId="478"/>
          <ac:cxnSpMkLst>
            <pc:docMk/>
            <pc:sldMk cId="1415371594" sldId="273"/>
            <ac:cxnSpMk id="14" creationId="{4E5F08E4-502D-2A98-9EBA-C363CCD0E919}"/>
          </ac:cxnSpMkLst>
        </pc:cxnChg>
        <pc:cxnChg chg="add mod">
          <ac:chgData name="Laura Fraser" userId="ff805380-6453-4b79-bc19-4c91227f7fff" providerId="ADAL" clId="{7BCB5261-F4E7-4885-804D-16EE6AB59959}" dt="2025-12-22T08:19:16.701" v="71" actId="1076"/>
          <ac:cxnSpMkLst>
            <pc:docMk/>
            <pc:sldMk cId="1415371594" sldId="273"/>
            <ac:cxnSpMk id="60" creationId="{254AD517-593F-C28A-7725-86D427FA36C5}"/>
          </ac:cxnSpMkLst>
        </pc:cxnChg>
        <pc:cxnChg chg="add mod">
          <ac:chgData name="Laura Fraser" userId="ff805380-6453-4b79-bc19-4c91227f7fff" providerId="ADAL" clId="{7BCB5261-F4E7-4885-804D-16EE6AB59959}" dt="2025-12-22T08:22:16.277" v="95" actId="1076"/>
          <ac:cxnSpMkLst>
            <pc:docMk/>
            <pc:sldMk cId="1415371594" sldId="273"/>
            <ac:cxnSpMk id="62" creationId="{33EEEC87-A0B9-5FB2-A5FD-EF77BE51BB62}"/>
          </ac:cxnSpMkLst>
        </pc:cxnChg>
        <pc:cxnChg chg="add mod">
          <ac:chgData name="Laura Fraser" userId="ff805380-6453-4b79-bc19-4c91227f7fff" providerId="ADAL" clId="{7BCB5261-F4E7-4885-804D-16EE6AB59959}" dt="2025-12-22T08:22:29.690" v="98" actId="1076"/>
          <ac:cxnSpMkLst>
            <pc:docMk/>
            <pc:sldMk cId="1415371594" sldId="273"/>
            <ac:cxnSpMk id="63" creationId="{0370EBE4-DDDB-9974-B797-065DEACF2365}"/>
          </ac:cxnSpMkLst>
        </pc:cxnChg>
        <pc:cxnChg chg="add mod">
          <ac:chgData name="Laura Fraser" userId="ff805380-6453-4b79-bc19-4c91227f7fff" providerId="ADAL" clId="{7BCB5261-F4E7-4885-804D-16EE6AB59959}" dt="2025-12-22T08:22:37.993" v="101" actId="1076"/>
          <ac:cxnSpMkLst>
            <pc:docMk/>
            <pc:sldMk cId="1415371594" sldId="273"/>
            <ac:cxnSpMk id="64" creationId="{D52703C4-BEE8-463C-47F4-1479B859AAE0}"/>
          </ac:cxnSpMkLst>
        </pc:cxnChg>
        <pc:cxnChg chg="add mod">
          <ac:chgData name="Laura Fraser" userId="ff805380-6453-4b79-bc19-4c91227f7fff" providerId="ADAL" clId="{7BCB5261-F4E7-4885-804D-16EE6AB59959}" dt="2025-12-22T08:22:48.227" v="104" actId="1076"/>
          <ac:cxnSpMkLst>
            <pc:docMk/>
            <pc:sldMk cId="1415371594" sldId="273"/>
            <ac:cxnSpMk id="65" creationId="{FC837FA6-B0B4-1020-23D2-C419C73EF4F2}"/>
          </ac:cxnSpMkLst>
        </pc:cxnChg>
        <pc:cxnChg chg="add mod">
          <ac:chgData name="Laura Fraser" userId="ff805380-6453-4b79-bc19-4c91227f7fff" providerId="ADAL" clId="{7BCB5261-F4E7-4885-804D-16EE6AB59959}" dt="2025-12-22T08:23:00.047" v="107" actId="1076"/>
          <ac:cxnSpMkLst>
            <pc:docMk/>
            <pc:sldMk cId="1415371594" sldId="273"/>
            <ac:cxnSpMk id="66" creationId="{054430A8-CBEB-5516-1D6E-202874BE2086}"/>
          </ac:cxnSpMkLst>
        </pc:cxnChg>
      </pc:sldChg>
      <pc:sldChg chg="addSp modSp mod">
        <pc:chgData name="Laura Fraser" userId="ff805380-6453-4b79-bc19-4c91227f7fff" providerId="ADAL" clId="{7BCB5261-F4E7-4885-804D-16EE6AB59959}" dt="2025-12-23T10:24:54.119" v="765" actId="14100"/>
        <pc:sldMkLst>
          <pc:docMk/>
          <pc:sldMk cId="2291116184" sldId="274"/>
        </pc:sldMkLst>
        <pc:spChg chg="mod">
          <ac:chgData name="Laura Fraser" userId="ff805380-6453-4b79-bc19-4c91227f7fff" providerId="ADAL" clId="{7BCB5261-F4E7-4885-804D-16EE6AB59959}" dt="2025-12-22T15:46:38.168" v="444" actId="207"/>
          <ac:spMkLst>
            <pc:docMk/>
            <pc:sldMk cId="2291116184" sldId="274"/>
            <ac:spMk id="19" creationId="{8C120BA2-2AF0-CDF2-38DD-9068F137A64F}"/>
          </ac:spMkLst>
        </pc:spChg>
        <pc:spChg chg="add mod">
          <ac:chgData name="Laura Fraser" userId="ff805380-6453-4b79-bc19-4c91227f7fff" providerId="ADAL" clId="{7BCB5261-F4E7-4885-804D-16EE6AB59959}" dt="2025-12-22T15:46:23.995" v="442" actId="207"/>
          <ac:spMkLst>
            <pc:docMk/>
            <pc:sldMk cId="2291116184" sldId="274"/>
            <ac:spMk id="36" creationId="{F71A80C3-7494-E166-6F89-E44005101348}"/>
          </ac:spMkLst>
        </pc:spChg>
        <pc:cxnChg chg="add mod">
          <ac:chgData name="Laura Fraser" userId="ff805380-6453-4b79-bc19-4c91227f7fff" providerId="ADAL" clId="{7BCB5261-F4E7-4885-804D-16EE6AB59959}" dt="2025-12-23T10:24:54.119" v="765" actId="14100"/>
          <ac:cxnSpMkLst>
            <pc:docMk/>
            <pc:sldMk cId="2291116184" sldId="274"/>
            <ac:cxnSpMk id="51" creationId="{3CFC8E3C-F54E-DFD7-53BD-5BF4FC2AEA2C}"/>
          </ac:cxnSpMkLst>
        </pc:cxnChg>
        <pc:cxnChg chg="add mod">
          <ac:chgData name="Laura Fraser" userId="ff805380-6453-4b79-bc19-4c91227f7fff" providerId="ADAL" clId="{7BCB5261-F4E7-4885-804D-16EE6AB59959}" dt="2025-12-23T10:24:49.979" v="763" actId="1076"/>
          <ac:cxnSpMkLst>
            <pc:docMk/>
            <pc:sldMk cId="2291116184" sldId="274"/>
            <ac:cxnSpMk id="52" creationId="{67E4A79E-AA9C-99E5-D6EC-227B9D73CE7F}"/>
          </ac:cxnSpMkLst>
        </pc:cxnChg>
      </pc:sldChg>
      <pc:sldChg chg="modSp mod">
        <pc:chgData name="Laura Fraser" userId="ff805380-6453-4b79-bc19-4c91227f7fff" providerId="ADAL" clId="{7BCB5261-F4E7-4885-804D-16EE6AB59959}" dt="2025-12-22T11:36:28.068" v="159" actId="115"/>
        <pc:sldMkLst>
          <pc:docMk/>
          <pc:sldMk cId="10419490" sldId="275"/>
        </pc:sldMkLst>
        <pc:spChg chg="mod">
          <ac:chgData name="Laura Fraser" userId="ff805380-6453-4b79-bc19-4c91227f7fff" providerId="ADAL" clId="{7BCB5261-F4E7-4885-804D-16EE6AB59959}" dt="2025-12-22T11:35:44.592" v="157" actId="115"/>
          <ac:spMkLst>
            <pc:docMk/>
            <pc:sldMk cId="10419490" sldId="275"/>
            <ac:spMk id="13" creationId="{BE7283C3-4431-0387-4470-69991AE6B1B5}"/>
          </ac:spMkLst>
        </pc:spChg>
        <pc:spChg chg="mod">
          <ac:chgData name="Laura Fraser" userId="ff805380-6453-4b79-bc19-4c91227f7fff" providerId="ADAL" clId="{7BCB5261-F4E7-4885-804D-16EE6AB59959}" dt="2025-12-22T11:35:49.073" v="158" actId="115"/>
          <ac:spMkLst>
            <pc:docMk/>
            <pc:sldMk cId="10419490" sldId="275"/>
            <ac:spMk id="15" creationId="{36139EE2-22F9-7BD2-3A59-6D6B61273E2F}"/>
          </ac:spMkLst>
        </pc:spChg>
        <pc:spChg chg="mod">
          <ac:chgData name="Laura Fraser" userId="ff805380-6453-4b79-bc19-4c91227f7fff" providerId="ADAL" clId="{7BCB5261-F4E7-4885-804D-16EE6AB59959}" dt="2025-12-22T11:35:34.731" v="155" actId="115"/>
          <ac:spMkLst>
            <pc:docMk/>
            <pc:sldMk cId="10419490" sldId="275"/>
            <ac:spMk id="17" creationId="{5F1F87B9-EAA4-4381-20D7-F6BD6C6F9A45}"/>
          </ac:spMkLst>
        </pc:spChg>
        <pc:spChg chg="mod">
          <ac:chgData name="Laura Fraser" userId="ff805380-6453-4b79-bc19-4c91227f7fff" providerId="ADAL" clId="{7BCB5261-F4E7-4885-804D-16EE6AB59959}" dt="2025-12-22T11:35:39.764" v="156" actId="115"/>
          <ac:spMkLst>
            <pc:docMk/>
            <pc:sldMk cId="10419490" sldId="275"/>
            <ac:spMk id="19" creationId="{F44B93BC-0B90-873F-FCA4-13EFD653CAAD}"/>
          </ac:spMkLst>
        </pc:spChg>
        <pc:spChg chg="mod">
          <ac:chgData name="Laura Fraser" userId="ff805380-6453-4b79-bc19-4c91227f7fff" providerId="ADAL" clId="{7BCB5261-F4E7-4885-804D-16EE6AB59959}" dt="2025-12-22T11:35:30.299" v="154" actId="115"/>
          <ac:spMkLst>
            <pc:docMk/>
            <pc:sldMk cId="10419490" sldId="275"/>
            <ac:spMk id="22" creationId="{DFBD4C65-8701-6133-1A4D-0B9F7FB5F5BF}"/>
          </ac:spMkLst>
        </pc:spChg>
        <pc:spChg chg="mod">
          <ac:chgData name="Laura Fraser" userId="ff805380-6453-4b79-bc19-4c91227f7fff" providerId="ADAL" clId="{7BCB5261-F4E7-4885-804D-16EE6AB59959}" dt="2025-12-22T11:36:28.068" v="159" actId="115"/>
          <ac:spMkLst>
            <pc:docMk/>
            <pc:sldMk cId="10419490" sldId="275"/>
            <ac:spMk id="31" creationId="{C5E2FB19-8AC6-D064-16F8-D971A344A6FB}"/>
          </ac:spMkLst>
        </pc:spChg>
      </pc:sldChg>
      <pc:sldChg chg="modSp mod">
        <pc:chgData name="Laura Fraser" userId="ff805380-6453-4b79-bc19-4c91227f7fff" providerId="ADAL" clId="{7BCB5261-F4E7-4885-804D-16EE6AB59959}" dt="2025-12-23T10:18:30.847" v="760" actId="207"/>
        <pc:sldMkLst>
          <pc:docMk/>
          <pc:sldMk cId="585039395" sldId="276"/>
        </pc:sldMkLst>
        <pc:spChg chg="mod">
          <ac:chgData name="Laura Fraser" userId="ff805380-6453-4b79-bc19-4c91227f7fff" providerId="ADAL" clId="{7BCB5261-F4E7-4885-804D-16EE6AB59959}" dt="2025-12-23T10:18:30.847" v="760" actId="207"/>
          <ac:spMkLst>
            <pc:docMk/>
            <pc:sldMk cId="585039395" sldId="276"/>
            <ac:spMk id="11" creationId="{CB293466-06D9-2872-FB4E-F6919AD48B54}"/>
          </ac:spMkLst>
        </pc:spChg>
      </pc:sldChg>
      <pc:sldChg chg="modSp mod">
        <pc:chgData name="Laura Fraser" userId="ff805380-6453-4b79-bc19-4c91227f7fff" providerId="ADAL" clId="{7BCB5261-F4E7-4885-804D-16EE6AB59959}" dt="2025-12-23T10:34:25.788" v="767" actId="207"/>
        <pc:sldMkLst>
          <pc:docMk/>
          <pc:sldMk cId="4196793948" sldId="279"/>
        </pc:sldMkLst>
        <pc:spChg chg="mod">
          <ac:chgData name="Laura Fraser" userId="ff805380-6453-4b79-bc19-4c91227f7fff" providerId="ADAL" clId="{7BCB5261-F4E7-4885-804D-16EE6AB59959}" dt="2025-12-23T10:34:25.788" v="767" actId="207"/>
          <ac:spMkLst>
            <pc:docMk/>
            <pc:sldMk cId="4196793948" sldId="279"/>
            <ac:spMk id="13" creationId="{7B6C25A0-3996-9732-B0DD-5A6E5DDECD8E}"/>
          </ac:spMkLst>
        </pc:spChg>
        <pc:spChg chg="mod">
          <ac:chgData name="Laura Fraser" userId="ff805380-6453-4b79-bc19-4c91227f7fff" providerId="ADAL" clId="{7BCB5261-F4E7-4885-804D-16EE6AB59959}" dt="2025-12-22T11:28:46.709" v="152" actId="207"/>
          <ac:spMkLst>
            <pc:docMk/>
            <pc:sldMk cId="4196793948" sldId="279"/>
            <ac:spMk id="14" creationId="{3531D9B9-AD6B-6920-E9F4-352E2491324B}"/>
          </ac:spMkLst>
        </pc:spChg>
        <pc:spChg chg="mod">
          <ac:chgData name="Laura Fraser" userId="ff805380-6453-4b79-bc19-4c91227f7fff" providerId="ADAL" clId="{7BCB5261-F4E7-4885-804D-16EE6AB59959}" dt="2025-12-18T08:32:33.615" v="8" actId="1076"/>
          <ac:spMkLst>
            <pc:docMk/>
            <pc:sldMk cId="4196793948" sldId="279"/>
            <ac:spMk id="15" creationId="{44CCF384-24B3-2850-A67A-66314AE371EA}"/>
          </ac:spMkLst>
        </pc:spChg>
        <pc:spChg chg="mod">
          <ac:chgData name="Laura Fraser" userId="ff805380-6453-4b79-bc19-4c91227f7fff" providerId="ADAL" clId="{7BCB5261-F4E7-4885-804D-16EE6AB59959}" dt="2025-12-22T11:28:58.046" v="153" actId="207"/>
          <ac:spMkLst>
            <pc:docMk/>
            <pc:sldMk cId="4196793948" sldId="279"/>
            <ac:spMk id="33" creationId="{2FDDD841-7E99-712B-A124-20FB9054B3A1}"/>
          </ac:spMkLst>
        </pc:spChg>
        <pc:grpChg chg="mod">
          <ac:chgData name="Laura Fraser" userId="ff805380-6453-4b79-bc19-4c91227f7fff" providerId="ADAL" clId="{7BCB5261-F4E7-4885-804D-16EE6AB59959}" dt="2025-12-18T08:32:56.220" v="14" actId="1076"/>
          <ac:grpSpMkLst>
            <pc:docMk/>
            <pc:sldMk cId="4196793948" sldId="279"/>
            <ac:grpSpMk id="5" creationId="{F1A3F600-900B-7B12-45CC-0F379FFBBD9D}"/>
          </ac:grpSpMkLst>
        </pc:grpChg>
      </pc:sldChg>
      <pc:sldChg chg="addSp modSp mod">
        <pc:chgData name="Laura Fraser" userId="ff805380-6453-4b79-bc19-4c91227f7fff" providerId="ADAL" clId="{7BCB5261-F4E7-4885-804D-16EE6AB59959}" dt="2025-12-18T12:44:35.317" v="22" actId="1076"/>
        <pc:sldMkLst>
          <pc:docMk/>
          <pc:sldMk cId="4263474949" sldId="280"/>
        </pc:sldMkLst>
        <pc:cxnChg chg="add mod">
          <ac:chgData name="Laura Fraser" userId="ff805380-6453-4b79-bc19-4c91227f7fff" providerId="ADAL" clId="{7BCB5261-F4E7-4885-804D-16EE6AB59959}" dt="2025-12-18T12:44:35.317" v="22" actId="1076"/>
          <ac:cxnSpMkLst>
            <pc:docMk/>
            <pc:sldMk cId="4263474949" sldId="280"/>
            <ac:cxnSpMk id="31" creationId="{93C96DDB-2F46-CEFE-A384-F869D4161D50}"/>
          </ac:cxnSpMkLst>
        </pc:cxnChg>
      </pc:sldChg>
      <pc:sldChg chg="addSp delSp modSp mod">
        <pc:chgData name="Laura Fraser" userId="ff805380-6453-4b79-bc19-4c91227f7fff" providerId="ADAL" clId="{7BCB5261-F4E7-4885-804D-16EE6AB59959}" dt="2025-12-23T10:08:31.353" v="758" actId="1076"/>
        <pc:sldMkLst>
          <pc:docMk/>
          <pc:sldMk cId="4255931348" sldId="281"/>
        </pc:sldMkLst>
        <pc:spChg chg="mod">
          <ac:chgData name="Laura Fraser" userId="ff805380-6453-4b79-bc19-4c91227f7fff" providerId="ADAL" clId="{7BCB5261-F4E7-4885-804D-16EE6AB59959}" dt="2025-12-23T09:57:06.784" v="680" actId="1076"/>
          <ac:spMkLst>
            <pc:docMk/>
            <pc:sldMk cId="4255931348" sldId="281"/>
            <ac:spMk id="9" creationId="{21A70F5D-5D35-2855-B094-ED1AE924E41E}"/>
          </ac:spMkLst>
        </pc:spChg>
        <pc:spChg chg="mod">
          <ac:chgData name="Laura Fraser" userId="ff805380-6453-4b79-bc19-4c91227f7fff" providerId="ADAL" clId="{7BCB5261-F4E7-4885-804D-16EE6AB59959}" dt="2025-12-23T09:51:41.154" v="632" actId="1076"/>
          <ac:spMkLst>
            <pc:docMk/>
            <pc:sldMk cId="4255931348" sldId="281"/>
            <ac:spMk id="10" creationId="{7B6A37FD-8CE3-136A-4F52-C1B6013DAD83}"/>
          </ac:spMkLst>
        </pc:spChg>
        <pc:spChg chg="mod">
          <ac:chgData name="Laura Fraser" userId="ff805380-6453-4b79-bc19-4c91227f7fff" providerId="ADAL" clId="{7BCB5261-F4E7-4885-804D-16EE6AB59959}" dt="2025-12-23T09:58:27.060" v="692" actId="1076"/>
          <ac:spMkLst>
            <pc:docMk/>
            <pc:sldMk cId="4255931348" sldId="281"/>
            <ac:spMk id="11" creationId="{B780D3DC-D325-8763-B81A-825ABF378DD9}"/>
          </ac:spMkLst>
        </pc:spChg>
        <pc:spChg chg="mod">
          <ac:chgData name="Laura Fraser" userId="ff805380-6453-4b79-bc19-4c91227f7fff" providerId="ADAL" clId="{7BCB5261-F4E7-4885-804D-16EE6AB59959}" dt="2025-12-23T09:56:35.997" v="677" actId="1076"/>
          <ac:spMkLst>
            <pc:docMk/>
            <pc:sldMk cId="4255931348" sldId="281"/>
            <ac:spMk id="12" creationId="{E2B56C59-2F86-7BEE-E8F7-597200F4AD2C}"/>
          </ac:spMkLst>
        </pc:spChg>
        <pc:spChg chg="mod">
          <ac:chgData name="Laura Fraser" userId="ff805380-6453-4b79-bc19-4c91227f7fff" providerId="ADAL" clId="{7BCB5261-F4E7-4885-804D-16EE6AB59959}" dt="2025-12-23T09:56:31.007" v="676" actId="1076"/>
          <ac:spMkLst>
            <pc:docMk/>
            <pc:sldMk cId="4255931348" sldId="281"/>
            <ac:spMk id="13" creationId="{97BB74CB-E042-0580-6526-4BF99BDED608}"/>
          </ac:spMkLst>
        </pc:spChg>
        <pc:spChg chg="mod">
          <ac:chgData name="Laura Fraser" userId="ff805380-6453-4b79-bc19-4c91227f7fff" providerId="ADAL" clId="{7BCB5261-F4E7-4885-804D-16EE6AB59959}" dt="2025-12-23T09:56:18.485" v="674" actId="1076"/>
          <ac:spMkLst>
            <pc:docMk/>
            <pc:sldMk cId="4255931348" sldId="281"/>
            <ac:spMk id="14" creationId="{CCE2EE61-1E66-29EC-EC6D-B67D00E58021}"/>
          </ac:spMkLst>
        </pc:spChg>
        <pc:spChg chg="mod">
          <ac:chgData name="Laura Fraser" userId="ff805380-6453-4b79-bc19-4c91227f7fff" providerId="ADAL" clId="{7BCB5261-F4E7-4885-804D-16EE6AB59959}" dt="2025-12-23T09:56:52.529" v="678" actId="1076"/>
          <ac:spMkLst>
            <pc:docMk/>
            <pc:sldMk cId="4255931348" sldId="281"/>
            <ac:spMk id="15" creationId="{A8B7DFC2-3674-00D4-1E79-5D9C6ACFF4FF}"/>
          </ac:spMkLst>
        </pc:spChg>
        <pc:spChg chg="mod">
          <ac:chgData name="Laura Fraser" userId="ff805380-6453-4b79-bc19-4c91227f7fff" providerId="ADAL" clId="{7BCB5261-F4E7-4885-804D-16EE6AB59959}" dt="2025-12-23T09:57:47.283" v="685" actId="1076"/>
          <ac:spMkLst>
            <pc:docMk/>
            <pc:sldMk cId="4255931348" sldId="281"/>
            <ac:spMk id="16" creationId="{3DE624CA-5506-84C2-947A-14B924CA75DF}"/>
          </ac:spMkLst>
        </pc:spChg>
        <pc:spChg chg="mod">
          <ac:chgData name="Laura Fraser" userId="ff805380-6453-4b79-bc19-4c91227f7fff" providerId="ADAL" clId="{7BCB5261-F4E7-4885-804D-16EE6AB59959}" dt="2025-12-23T09:51:45.873" v="633" actId="1076"/>
          <ac:spMkLst>
            <pc:docMk/>
            <pc:sldMk cId="4255931348" sldId="281"/>
            <ac:spMk id="17" creationId="{77C68A10-C0BE-2D71-89FA-70DA99BA137C}"/>
          </ac:spMkLst>
        </pc:spChg>
        <pc:spChg chg="mod">
          <ac:chgData name="Laura Fraser" userId="ff805380-6453-4b79-bc19-4c91227f7fff" providerId="ADAL" clId="{7BCB5261-F4E7-4885-804D-16EE6AB59959}" dt="2025-12-23T09:56:55.821" v="679" actId="1076"/>
          <ac:spMkLst>
            <pc:docMk/>
            <pc:sldMk cId="4255931348" sldId="281"/>
            <ac:spMk id="19" creationId="{5F0E1D96-5568-47FF-9C2B-1AC2265C7DB6}"/>
          </ac:spMkLst>
        </pc:spChg>
        <pc:spChg chg="mod">
          <ac:chgData name="Laura Fraser" userId="ff805380-6453-4b79-bc19-4c91227f7fff" providerId="ADAL" clId="{7BCB5261-F4E7-4885-804D-16EE6AB59959}" dt="2025-12-23T09:57:50.543" v="686" actId="1076"/>
          <ac:spMkLst>
            <pc:docMk/>
            <pc:sldMk cId="4255931348" sldId="281"/>
            <ac:spMk id="22" creationId="{E79E6598-3FCD-E2B0-EC09-D5FDCB381589}"/>
          </ac:spMkLst>
        </pc:spChg>
        <pc:spChg chg="mod">
          <ac:chgData name="Laura Fraser" userId="ff805380-6453-4b79-bc19-4c91227f7fff" providerId="ADAL" clId="{7BCB5261-F4E7-4885-804D-16EE6AB59959}" dt="2025-12-23T09:58:13.168" v="689" actId="1076"/>
          <ac:spMkLst>
            <pc:docMk/>
            <pc:sldMk cId="4255931348" sldId="281"/>
            <ac:spMk id="27" creationId="{0CA83EF4-9EAB-4E56-B8C6-0F229B3F2B40}"/>
          </ac:spMkLst>
        </pc:spChg>
        <pc:spChg chg="del mod">
          <ac:chgData name="Laura Fraser" userId="ff805380-6453-4b79-bc19-4c91227f7fff" providerId="ADAL" clId="{7BCB5261-F4E7-4885-804D-16EE6AB59959}" dt="2025-12-23T09:55:43.536" v="672" actId="478"/>
          <ac:spMkLst>
            <pc:docMk/>
            <pc:sldMk cId="4255931348" sldId="281"/>
            <ac:spMk id="29" creationId="{D543019D-F6FC-045B-80E8-1C7D2283D525}"/>
          </ac:spMkLst>
        </pc:spChg>
        <pc:spChg chg="del mod">
          <ac:chgData name="Laura Fraser" userId="ff805380-6453-4b79-bc19-4c91227f7fff" providerId="ADAL" clId="{7BCB5261-F4E7-4885-804D-16EE6AB59959}" dt="2025-12-23T09:58:40.620" v="694" actId="478"/>
          <ac:spMkLst>
            <pc:docMk/>
            <pc:sldMk cId="4255931348" sldId="281"/>
            <ac:spMk id="33" creationId="{7C138FB7-447F-52AA-12A7-343AAC84FF07}"/>
          </ac:spMkLst>
        </pc:spChg>
        <pc:spChg chg="mod">
          <ac:chgData name="Laura Fraser" userId="ff805380-6453-4b79-bc19-4c91227f7fff" providerId="ADAL" clId="{7BCB5261-F4E7-4885-804D-16EE6AB59959}" dt="2025-12-22T08:26:07.633" v="119"/>
          <ac:spMkLst>
            <pc:docMk/>
            <pc:sldMk cId="4255931348" sldId="281"/>
            <ac:spMk id="55" creationId="{C546CB14-789B-337F-2A74-8959131D825D}"/>
          </ac:spMkLst>
        </pc:spChg>
        <pc:spChg chg="mod">
          <ac:chgData name="Laura Fraser" userId="ff805380-6453-4b79-bc19-4c91227f7fff" providerId="ADAL" clId="{7BCB5261-F4E7-4885-804D-16EE6AB59959}" dt="2025-12-22T08:26:07.633" v="119"/>
          <ac:spMkLst>
            <pc:docMk/>
            <pc:sldMk cId="4255931348" sldId="281"/>
            <ac:spMk id="59" creationId="{FB348DF2-123F-E656-E77A-ACABED0919FF}"/>
          </ac:spMkLst>
        </pc:spChg>
        <pc:spChg chg="mod">
          <ac:chgData name="Laura Fraser" userId="ff805380-6453-4b79-bc19-4c91227f7fff" providerId="ADAL" clId="{7BCB5261-F4E7-4885-804D-16EE6AB59959}" dt="2025-12-22T08:26:07.633" v="119"/>
          <ac:spMkLst>
            <pc:docMk/>
            <pc:sldMk cId="4255931348" sldId="281"/>
            <ac:spMk id="60" creationId="{3B309DCA-EBDF-2E05-0067-1DA6CDA0C33E}"/>
          </ac:spMkLst>
        </pc:spChg>
        <pc:spChg chg="mod">
          <ac:chgData name="Laura Fraser" userId="ff805380-6453-4b79-bc19-4c91227f7fff" providerId="ADAL" clId="{7BCB5261-F4E7-4885-804D-16EE6AB59959}" dt="2025-12-22T08:26:07.633" v="119"/>
          <ac:spMkLst>
            <pc:docMk/>
            <pc:sldMk cId="4255931348" sldId="281"/>
            <ac:spMk id="62" creationId="{9BC7C8FC-FD24-59AE-9879-319B4DB55936}"/>
          </ac:spMkLst>
        </pc:spChg>
        <pc:spChg chg="mod">
          <ac:chgData name="Laura Fraser" userId="ff805380-6453-4b79-bc19-4c91227f7fff" providerId="ADAL" clId="{7BCB5261-F4E7-4885-804D-16EE6AB59959}" dt="2025-12-22T08:26:07.633" v="119"/>
          <ac:spMkLst>
            <pc:docMk/>
            <pc:sldMk cId="4255931348" sldId="281"/>
            <ac:spMk id="63" creationId="{B8000D4E-6EA6-C33D-A1BA-F46EBD812662}"/>
          </ac:spMkLst>
        </pc:spChg>
        <pc:spChg chg="mod">
          <ac:chgData name="Laura Fraser" userId="ff805380-6453-4b79-bc19-4c91227f7fff" providerId="ADAL" clId="{7BCB5261-F4E7-4885-804D-16EE6AB59959}" dt="2025-12-22T08:26:07.633" v="119"/>
          <ac:spMkLst>
            <pc:docMk/>
            <pc:sldMk cId="4255931348" sldId="281"/>
            <ac:spMk id="65" creationId="{DBEFBF26-DEFA-2961-50E3-47E882552E5A}"/>
          </ac:spMkLst>
        </pc:spChg>
        <pc:spChg chg="mod">
          <ac:chgData name="Laura Fraser" userId="ff805380-6453-4b79-bc19-4c91227f7fff" providerId="ADAL" clId="{7BCB5261-F4E7-4885-804D-16EE6AB59959}" dt="2025-12-22T08:26:07.633" v="119"/>
          <ac:spMkLst>
            <pc:docMk/>
            <pc:sldMk cId="4255931348" sldId="281"/>
            <ac:spMk id="66" creationId="{F7DA8422-FFA2-C2A4-A118-AFF95690D597}"/>
          </ac:spMkLst>
        </pc:spChg>
        <pc:spChg chg="mod">
          <ac:chgData name="Laura Fraser" userId="ff805380-6453-4b79-bc19-4c91227f7fff" providerId="ADAL" clId="{7BCB5261-F4E7-4885-804D-16EE6AB59959}" dt="2025-12-22T08:26:07.633" v="119"/>
          <ac:spMkLst>
            <pc:docMk/>
            <pc:sldMk cId="4255931348" sldId="281"/>
            <ac:spMk id="67" creationId="{02F35E55-08D0-A3F7-275A-EC1549EEA8EE}"/>
          </ac:spMkLst>
        </pc:spChg>
        <pc:spChg chg="mod">
          <ac:chgData name="Laura Fraser" userId="ff805380-6453-4b79-bc19-4c91227f7fff" providerId="ADAL" clId="{7BCB5261-F4E7-4885-804D-16EE6AB59959}" dt="2025-12-22T08:26:07.633" v="119"/>
          <ac:spMkLst>
            <pc:docMk/>
            <pc:sldMk cId="4255931348" sldId="281"/>
            <ac:spMk id="68" creationId="{D4382C43-B5FB-2BE8-B8DD-F61DA0971486}"/>
          </ac:spMkLst>
        </pc:spChg>
        <pc:spChg chg="mod">
          <ac:chgData name="Laura Fraser" userId="ff805380-6453-4b79-bc19-4c91227f7fff" providerId="ADAL" clId="{7BCB5261-F4E7-4885-804D-16EE6AB59959}" dt="2025-12-22T08:26:07.633" v="119"/>
          <ac:spMkLst>
            <pc:docMk/>
            <pc:sldMk cId="4255931348" sldId="281"/>
            <ac:spMk id="70" creationId="{222956B4-26ED-1596-E238-418A271B5F5E}"/>
          </ac:spMkLst>
        </pc:spChg>
        <pc:spChg chg="add mod">
          <ac:chgData name="Laura Fraser" userId="ff805380-6453-4b79-bc19-4c91227f7fff" providerId="ADAL" clId="{7BCB5261-F4E7-4885-804D-16EE6AB59959}" dt="2025-12-23T09:58:31.700" v="693" actId="1076"/>
          <ac:spMkLst>
            <pc:docMk/>
            <pc:sldMk cId="4255931348" sldId="281"/>
            <ac:spMk id="71" creationId="{489E9FA4-BE15-9B06-9BB6-A828FE0E3DCA}"/>
          </ac:spMkLst>
        </pc:spChg>
        <pc:spChg chg="add mod">
          <ac:chgData name="Laura Fraser" userId="ff805380-6453-4b79-bc19-4c91227f7fff" providerId="ADAL" clId="{7BCB5261-F4E7-4885-804D-16EE6AB59959}" dt="2025-12-23T10:00:45.403" v="723" actId="20577"/>
          <ac:spMkLst>
            <pc:docMk/>
            <pc:sldMk cId="4255931348" sldId="281"/>
            <ac:spMk id="74" creationId="{EFB6FC89-42C3-115D-DA02-EC4C222A9F60}"/>
          </ac:spMkLst>
        </pc:spChg>
        <pc:grpChg chg="mod">
          <ac:chgData name="Laura Fraser" userId="ff805380-6453-4b79-bc19-4c91227f7fff" providerId="ADAL" clId="{7BCB5261-F4E7-4885-804D-16EE6AB59959}" dt="2025-12-23T09:58:17.445" v="691" actId="1076"/>
          <ac:grpSpMkLst>
            <pc:docMk/>
            <pc:sldMk cId="4255931348" sldId="281"/>
            <ac:grpSpMk id="5" creationId="{4C9A3E67-3DEA-696D-EF62-0FE96F70B1EA}"/>
          </ac:grpSpMkLst>
        </pc:grpChg>
        <pc:cxnChg chg="mod">
          <ac:chgData name="Laura Fraser" userId="ff805380-6453-4b79-bc19-4c91227f7fff" providerId="ADAL" clId="{7BCB5261-F4E7-4885-804D-16EE6AB59959}" dt="2025-12-23T09:51:56.193" v="636" actId="1076"/>
          <ac:cxnSpMkLst>
            <pc:docMk/>
            <pc:sldMk cId="4255931348" sldId="281"/>
            <ac:cxnSpMk id="24" creationId="{AF8471F2-22D1-A981-B5E4-D76CD72777D1}"/>
          </ac:cxnSpMkLst>
        </pc:cxnChg>
        <pc:cxnChg chg="mod">
          <ac:chgData name="Laura Fraser" userId="ff805380-6453-4b79-bc19-4c91227f7fff" providerId="ADAL" clId="{7BCB5261-F4E7-4885-804D-16EE6AB59959}" dt="2025-12-23T10:01:18.527" v="726" actId="14100"/>
          <ac:cxnSpMkLst>
            <pc:docMk/>
            <pc:sldMk cId="4255931348" sldId="281"/>
            <ac:cxnSpMk id="35" creationId="{3BC37055-95FF-1852-A719-9A618B81AB8E}"/>
          </ac:cxnSpMkLst>
        </pc:cxnChg>
        <pc:cxnChg chg="mod">
          <ac:chgData name="Laura Fraser" userId="ff805380-6453-4b79-bc19-4c91227f7fff" providerId="ADAL" clId="{7BCB5261-F4E7-4885-804D-16EE6AB59959}" dt="2025-12-23T09:58:47.439" v="696" actId="14100"/>
          <ac:cxnSpMkLst>
            <pc:docMk/>
            <pc:sldMk cId="4255931348" sldId="281"/>
            <ac:cxnSpMk id="48" creationId="{D141D1B4-255C-0C79-D4B1-49474CB99DDE}"/>
          </ac:cxnSpMkLst>
        </pc:cxnChg>
        <pc:cxnChg chg="mod">
          <ac:chgData name="Laura Fraser" userId="ff805380-6453-4b79-bc19-4c91227f7fff" providerId="ADAL" clId="{7BCB5261-F4E7-4885-804D-16EE6AB59959}" dt="2025-12-23T10:00:03.567" v="703" actId="1076"/>
          <ac:cxnSpMkLst>
            <pc:docMk/>
            <pc:sldMk cId="4255931348" sldId="281"/>
            <ac:cxnSpMk id="49" creationId="{43149767-2B90-8232-2D55-5EF8C35FA6D4}"/>
          </ac:cxnSpMkLst>
        </pc:cxnChg>
        <pc:cxnChg chg="mod">
          <ac:chgData name="Laura Fraser" userId="ff805380-6453-4b79-bc19-4c91227f7fff" providerId="ADAL" clId="{7BCB5261-F4E7-4885-804D-16EE6AB59959}" dt="2025-12-23T10:07:59.744" v="756" actId="1076"/>
          <ac:cxnSpMkLst>
            <pc:docMk/>
            <pc:sldMk cId="4255931348" sldId="281"/>
            <ac:cxnSpMk id="50" creationId="{F0E3BFFD-00EA-B9BC-C4D5-C44F567BCFAC}"/>
          </ac:cxnSpMkLst>
        </pc:cxnChg>
        <pc:cxnChg chg="mod">
          <ac:chgData name="Laura Fraser" userId="ff805380-6453-4b79-bc19-4c91227f7fff" providerId="ADAL" clId="{7BCB5261-F4E7-4885-804D-16EE6AB59959}" dt="2025-12-23T09:59:27.404" v="702" actId="1076"/>
          <ac:cxnSpMkLst>
            <pc:docMk/>
            <pc:sldMk cId="4255931348" sldId="281"/>
            <ac:cxnSpMk id="51" creationId="{01E2BD42-6228-FEE9-FE06-7C9BA34FD6B5}"/>
          </ac:cxnSpMkLst>
        </pc:cxnChg>
        <pc:cxnChg chg="mod">
          <ac:chgData name="Laura Fraser" userId="ff805380-6453-4b79-bc19-4c91227f7fff" providerId="ADAL" clId="{7BCB5261-F4E7-4885-804D-16EE6AB59959}" dt="2025-12-23T09:58:59.743" v="698" actId="14100"/>
          <ac:cxnSpMkLst>
            <pc:docMk/>
            <pc:sldMk cId="4255931348" sldId="281"/>
            <ac:cxnSpMk id="53" creationId="{6FB43B8A-09E3-2294-DEAF-F7A409A99E7C}"/>
          </ac:cxnSpMkLst>
        </pc:cxnChg>
        <pc:cxnChg chg="mod">
          <ac:chgData name="Laura Fraser" userId="ff805380-6453-4b79-bc19-4c91227f7fff" providerId="ADAL" clId="{7BCB5261-F4E7-4885-804D-16EE6AB59959}" dt="2025-12-23T09:51:53.646" v="635" actId="1076"/>
          <ac:cxnSpMkLst>
            <pc:docMk/>
            <pc:sldMk cId="4255931348" sldId="281"/>
            <ac:cxnSpMk id="54" creationId="{0C20AB85-7B51-91B7-30FF-A56A4A13679D}"/>
          </ac:cxnSpMkLst>
        </pc:cxnChg>
        <pc:cxnChg chg="mod">
          <ac:chgData name="Laura Fraser" userId="ff805380-6453-4b79-bc19-4c91227f7fff" providerId="ADAL" clId="{7BCB5261-F4E7-4885-804D-16EE6AB59959}" dt="2025-12-23T10:01:46.364" v="728" actId="14100"/>
          <ac:cxnSpMkLst>
            <pc:docMk/>
            <pc:sldMk cId="4255931348" sldId="281"/>
            <ac:cxnSpMk id="56" creationId="{FC94B5A6-8A48-3900-98CA-DB1B19F5A231}"/>
          </ac:cxnSpMkLst>
        </pc:cxnChg>
        <pc:cxnChg chg="mod">
          <ac:chgData name="Laura Fraser" userId="ff805380-6453-4b79-bc19-4c91227f7fff" providerId="ADAL" clId="{7BCB5261-F4E7-4885-804D-16EE6AB59959}" dt="2025-12-23T10:08:27.565" v="757" actId="1076"/>
          <ac:cxnSpMkLst>
            <pc:docMk/>
            <pc:sldMk cId="4255931348" sldId="281"/>
            <ac:cxnSpMk id="57" creationId="{0314E738-98A9-6A1D-B339-BC79A4F05523}"/>
          </ac:cxnSpMkLst>
        </pc:cxnChg>
        <pc:cxnChg chg="del mod">
          <ac:chgData name="Laura Fraser" userId="ff805380-6453-4b79-bc19-4c91227f7fff" providerId="ADAL" clId="{7BCB5261-F4E7-4885-804D-16EE6AB59959}" dt="2025-12-22T08:26:59.195" v="126" actId="478"/>
          <ac:cxnSpMkLst>
            <pc:docMk/>
            <pc:sldMk cId="4255931348" sldId="281"/>
            <ac:cxnSpMk id="58" creationId="{486919F8-2262-4DFB-ED76-833869766535}"/>
          </ac:cxnSpMkLst>
        </pc:cxnChg>
        <pc:cxnChg chg="mod">
          <ac:chgData name="Laura Fraser" userId="ff805380-6453-4b79-bc19-4c91227f7fff" providerId="ADAL" clId="{7BCB5261-F4E7-4885-804D-16EE6AB59959}" dt="2025-12-23T10:06:11.141" v="731" actId="14100"/>
          <ac:cxnSpMkLst>
            <pc:docMk/>
            <pc:sldMk cId="4255931348" sldId="281"/>
            <ac:cxnSpMk id="61" creationId="{C51EAC9B-A286-65E0-E10E-4F7D4ADD4BFD}"/>
          </ac:cxnSpMkLst>
        </pc:cxnChg>
        <pc:cxnChg chg="mod">
          <ac:chgData name="Laura Fraser" userId="ff805380-6453-4b79-bc19-4c91227f7fff" providerId="ADAL" clId="{7BCB5261-F4E7-4885-804D-16EE6AB59959}" dt="2025-12-23T09:59:17.558" v="701" actId="14100"/>
          <ac:cxnSpMkLst>
            <pc:docMk/>
            <pc:sldMk cId="4255931348" sldId="281"/>
            <ac:cxnSpMk id="69" creationId="{14D6D8EC-AAD1-EE3A-0D1B-3FC612322470}"/>
          </ac:cxnSpMkLst>
        </pc:cxnChg>
        <pc:cxnChg chg="del mod">
          <ac:chgData name="Laura Fraser" userId="ff805380-6453-4b79-bc19-4c91227f7fff" providerId="ADAL" clId="{7BCB5261-F4E7-4885-804D-16EE6AB59959}" dt="2025-12-23T10:07:22.839" v="748" actId="478"/>
          <ac:cxnSpMkLst>
            <pc:docMk/>
            <pc:sldMk cId="4255931348" sldId="281"/>
            <ac:cxnSpMk id="72" creationId="{DEEB291D-A46D-44A9-6E57-37B16C05E2B1}"/>
          </ac:cxnSpMkLst>
        </pc:cxnChg>
        <pc:cxnChg chg="mod">
          <ac:chgData name="Laura Fraser" userId="ff805380-6453-4b79-bc19-4c91227f7fff" providerId="ADAL" clId="{7BCB5261-F4E7-4885-804D-16EE6AB59959}" dt="2025-12-23T10:06:25.702" v="733" actId="1076"/>
          <ac:cxnSpMkLst>
            <pc:docMk/>
            <pc:sldMk cId="4255931348" sldId="281"/>
            <ac:cxnSpMk id="73" creationId="{17A25F0E-BA3B-3227-BAF4-D74BCB8306B1}"/>
          </ac:cxnSpMkLst>
        </pc:cxnChg>
        <pc:cxnChg chg="add mod">
          <ac:chgData name="Laura Fraser" userId="ff805380-6453-4b79-bc19-4c91227f7fff" providerId="ADAL" clId="{7BCB5261-F4E7-4885-804D-16EE6AB59959}" dt="2025-12-23T09:58:44.796" v="695" actId="1076"/>
          <ac:cxnSpMkLst>
            <pc:docMk/>
            <pc:sldMk cId="4255931348" sldId="281"/>
            <ac:cxnSpMk id="76" creationId="{6E499CB5-EC92-3877-D16F-24B2B1E5A980}"/>
          </ac:cxnSpMkLst>
        </pc:cxnChg>
        <pc:cxnChg chg="add mod">
          <ac:chgData name="Laura Fraser" userId="ff805380-6453-4b79-bc19-4c91227f7fff" providerId="ADAL" clId="{7BCB5261-F4E7-4885-804D-16EE6AB59959}" dt="2025-12-23T10:08:31.353" v="758" actId="1076"/>
          <ac:cxnSpMkLst>
            <pc:docMk/>
            <pc:sldMk cId="4255931348" sldId="281"/>
            <ac:cxnSpMk id="80" creationId="{016F88B1-3C1D-C962-F457-FA23640E789E}"/>
          </ac:cxnSpMkLst>
        </pc:cxnChg>
        <pc:cxnChg chg="add mod">
          <ac:chgData name="Laura Fraser" userId="ff805380-6453-4b79-bc19-4c91227f7fff" providerId="ADAL" clId="{7BCB5261-F4E7-4885-804D-16EE6AB59959}" dt="2025-12-23T10:07:27.333" v="750" actId="1076"/>
          <ac:cxnSpMkLst>
            <pc:docMk/>
            <pc:sldMk cId="4255931348" sldId="281"/>
            <ac:cxnSpMk id="81" creationId="{F6006714-66C2-8D4F-8E82-CB41A42F6F81}"/>
          </ac:cxnSpMkLst>
        </pc:cxnChg>
        <pc:cxnChg chg="add mod">
          <ac:chgData name="Laura Fraser" userId="ff805380-6453-4b79-bc19-4c91227f7fff" providerId="ADAL" clId="{7BCB5261-F4E7-4885-804D-16EE6AB59959}" dt="2025-12-23T10:07:40.069" v="753"/>
          <ac:cxnSpMkLst>
            <pc:docMk/>
            <pc:sldMk cId="4255931348" sldId="281"/>
            <ac:cxnSpMk id="83" creationId="{8100B72E-F9C9-7117-34C0-48D6FD84E01F}"/>
          </ac:cxnSpMkLst>
        </pc:cxnChg>
        <pc:cxnChg chg="add mod">
          <ac:chgData name="Laura Fraser" userId="ff805380-6453-4b79-bc19-4c91227f7fff" providerId="ADAL" clId="{7BCB5261-F4E7-4885-804D-16EE6AB59959}" dt="2025-12-23T10:07:51.205" v="755" actId="1076"/>
          <ac:cxnSpMkLst>
            <pc:docMk/>
            <pc:sldMk cId="4255931348" sldId="281"/>
            <ac:cxnSpMk id="84" creationId="{C118353D-95E3-6537-6F18-1DE05696C794}"/>
          </ac:cxnSpMkLst>
        </pc:cxnChg>
      </pc:sldChg>
      <pc:sldChg chg="addSp delSp modSp mod">
        <pc:chgData name="Laura Fraser" userId="ff805380-6453-4b79-bc19-4c91227f7fff" providerId="ADAL" clId="{7BCB5261-F4E7-4885-804D-16EE6AB59959}" dt="2025-12-23T08:19:17.186" v="629" actId="207"/>
        <pc:sldMkLst>
          <pc:docMk/>
          <pc:sldMk cId="2254907682" sldId="282"/>
        </pc:sldMkLst>
        <pc:spChg chg="del mod">
          <ac:chgData name="Laura Fraser" userId="ff805380-6453-4b79-bc19-4c91227f7fff" providerId="ADAL" clId="{7BCB5261-F4E7-4885-804D-16EE6AB59959}" dt="2025-12-23T08:10:13.048" v="466" actId="478"/>
          <ac:spMkLst>
            <pc:docMk/>
            <pc:sldMk cId="2254907682" sldId="282"/>
            <ac:spMk id="5" creationId="{D598777E-14B3-12FC-BF1F-D8852BA46DF1}"/>
          </ac:spMkLst>
        </pc:spChg>
        <pc:spChg chg="add del mod">
          <ac:chgData name="Laura Fraser" userId="ff805380-6453-4b79-bc19-4c91227f7fff" providerId="ADAL" clId="{7BCB5261-F4E7-4885-804D-16EE6AB59959}" dt="2025-12-23T08:10:56.951" v="484" actId="255"/>
          <ac:spMkLst>
            <pc:docMk/>
            <pc:sldMk cId="2254907682" sldId="282"/>
            <ac:spMk id="9" creationId="{4AE751E6-350D-31B8-B353-1C591B6CE367}"/>
          </ac:spMkLst>
        </pc:spChg>
        <pc:spChg chg="mod">
          <ac:chgData name="Laura Fraser" userId="ff805380-6453-4b79-bc19-4c91227f7fff" providerId="ADAL" clId="{7BCB5261-F4E7-4885-804D-16EE6AB59959}" dt="2025-12-23T08:11:15.533" v="488" actId="1076"/>
          <ac:spMkLst>
            <pc:docMk/>
            <pc:sldMk cId="2254907682" sldId="282"/>
            <ac:spMk id="11" creationId="{B78CFFCE-17EC-01F9-5454-4E6BAA26A6C0}"/>
          </ac:spMkLst>
        </pc:spChg>
        <pc:spChg chg="mod">
          <ac:chgData name="Laura Fraser" userId="ff805380-6453-4b79-bc19-4c91227f7fff" providerId="ADAL" clId="{7BCB5261-F4E7-4885-804D-16EE6AB59959}" dt="2025-12-23T08:14:08.387" v="524" actId="115"/>
          <ac:spMkLst>
            <pc:docMk/>
            <pc:sldMk cId="2254907682" sldId="282"/>
            <ac:spMk id="12" creationId="{7EEB1F01-0023-8964-F6BF-EEA03BE18D13}"/>
          </ac:spMkLst>
        </pc:spChg>
        <pc:spChg chg="mod">
          <ac:chgData name="Laura Fraser" userId="ff805380-6453-4b79-bc19-4c91227f7fff" providerId="ADAL" clId="{7BCB5261-F4E7-4885-804D-16EE6AB59959}" dt="2025-12-23T08:11:07.005" v="486" actId="1076"/>
          <ac:spMkLst>
            <pc:docMk/>
            <pc:sldMk cId="2254907682" sldId="282"/>
            <ac:spMk id="13" creationId="{9832CF81-E9CA-AD0C-41C5-C323B85CACA6}"/>
          </ac:spMkLst>
        </pc:spChg>
        <pc:spChg chg="mod">
          <ac:chgData name="Laura Fraser" userId="ff805380-6453-4b79-bc19-4c91227f7fff" providerId="ADAL" clId="{7BCB5261-F4E7-4885-804D-16EE6AB59959}" dt="2025-12-23T08:11:04.192" v="485" actId="1076"/>
          <ac:spMkLst>
            <pc:docMk/>
            <pc:sldMk cId="2254907682" sldId="282"/>
            <ac:spMk id="14" creationId="{B8C95FDB-297A-AAA3-FBC1-F57731D239F4}"/>
          </ac:spMkLst>
        </pc:spChg>
        <pc:spChg chg="mod">
          <ac:chgData name="Laura Fraser" userId="ff805380-6453-4b79-bc19-4c91227f7fff" providerId="ADAL" clId="{7BCB5261-F4E7-4885-804D-16EE6AB59959}" dt="2025-12-23T08:12:38.469" v="505" actId="1076"/>
          <ac:spMkLst>
            <pc:docMk/>
            <pc:sldMk cId="2254907682" sldId="282"/>
            <ac:spMk id="19" creationId="{5400A389-4D64-90A2-63EE-5E1A8925E913}"/>
          </ac:spMkLst>
        </pc:spChg>
        <pc:spChg chg="mod">
          <ac:chgData name="Laura Fraser" userId="ff805380-6453-4b79-bc19-4c91227f7fff" providerId="ADAL" clId="{7BCB5261-F4E7-4885-804D-16EE6AB59959}" dt="2025-12-23T08:09:59.336" v="464" actId="20577"/>
          <ac:spMkLst>
            <pc:docMk/>
            <pc:sldMk cId="2254907682" sldId="282"/>
            <ac:spMk id="23" creationId="{4DDF0F40-E2E5-FEED-E23A-48498B33C4B9}"/>
          </ac:spMkLst>
        </pc:spChg>
        <pc:spChg chg="add mod">
          <ac:chgData name="Laura Fraser" userId="ff805380-6453-4b79-bc19-4c91227f7fff" providerId="ADAL" clId="{7BCB5261-F4E7-4885-804D-16EE6AB59959}" dt="2025-12-23T08:12:25.664" v="504" actId="3626"/>
          <ac:spMkLst>
            <pc:docMk/>
            <pc:sldMk cId="2254907682" sldId="282"/>
            <ac:spMk id="34" creationId="{CE639F00-1664-0E87-A0D5-B614A2393E38}"/>
          </ac:spMkLst>
        </pc:spChg>
        <pc:spChg chg="add mod">
          <ac:chgData name="Laura Fraser" userId="ff805380-6453-4b79-bc19-4c91227f7fff" providerId="ADAL" clId="{7BCB5261-F4E7-4885-804D-16EE6AB59959}" dt="2025-12-23T08:13:52.420" v="523" actId="3626"/>
          <ac:spMkLst>
            <pc:docMk/>
            <pc:sldMk cId="2254907682" sldId="282"/>
            <ac:spMk id="35" creationId="{C58E6825-C6DF-8C65-7366-E10DD86B06DA}"/>
          </ac:spMkLst>
        </pc:spChg>
        <pc:spChg chg="add mod">
          <ac:chgData name="Laura Fraser" userId="ff805380-6453-4b79-bc19-4c91227f7fff" providerId="ADAL" clId="{7BCB5261-F4E7-4885-804D-16EE6AB59959}" dt="2025-12-23T08:19:17.186" v="629" actId="207"/>
          <ac:spMkLst>
            <pc:docMk/>
            <pc:sldMk cId="2254907682" sldId="282"/>
            <ac:spMk id="36" creationId="{5CD14611-F77B-279C-F65E-E330F42E87BF}"/>
          </ac:spMkLst>
        </pc:spChg>
        <pc:spChg chg="mod">
          <ac:chgData name="Laura Fraser" userId="ff805380-6453-4b79-bc19-4c91227f7fff" providerId="ADAL" clId="{7BCB5261-F4E7-4885-804D-16EE6AB59959}" dt="2025-12-23T08:12:07.225" v="498" actId="1076"/>
          <ac:spMkLst>
            <pc:docMk/>
            <pc:sldMk cId="2254907682" sldId="282"/>
            <ac:spMk id="51" creationId="{5F0F7F38-8AE1-3AA5-8F1C-8CCE53BAA923}"/>
          </ac:spMkLst>
        </pc:spChg>
        <pc:spChg chg="mod">
          <ac:chgData name="Laura Fraser" userId="ff805380-6453-4b79-bc19-4c91227f7fff" providerId="ADAL" clId="{7BCB5261-F4E7-4885-804D-16EE6AB59959}" dt="2025-12-23T08:12:18.992" v="501" actId="1076"/>
          <ac:spMkLst>
            <pc:docMk/>
            <pc:sldMk cId="2254907682" sldId="282"/>
            <ac:spMk id="52" creationId="{F5F82418-1F3E-5011-32EC-A9C5F3D4BC91}"/>
          </ac:spMkLst>
        </pc:spChg>
        <pc:spChg chg="mod">
          <ac:chgData name="Laura Fraser" userId="ff805380-6453-4b79-bc19-4c91227f7fff" providerId="ADAL" clId="{7BCB5261-F4E7-4885-804D-16EE6AB59959}" dt="2025-12-23T08:12:13.371" v="500" actId="1076"/>
          <ac:spMkLst>
            <pc:docMk/>
            <pc:sldMk cId="2254907682" sldId="282"/>
            <ac:spMk id="53" creationId="{4DA5D382-FB37-E542-9260-C08D49698523}"/>
          </ac:spMkLst>
        </pc:spChg>
        <pc:spChg chg="mod">
          <ac:chgData name="Laura Fraser" userId="ff805380-6453-4b79-bc19-4c91227f7fff" providerId="ADAL" clId="{7BCB5261-F4E7-4885-804D-16EE6AB59959}" dt="2025-12-23T08:12:10.793" v="499" actId="1076"/>
          <ac:spMkLst>
            <pc:docMk/>
            <pc:sldMk cId="2254907682" sldId="282"/>
            <ac:spMk id="54" creationId="{9F190C90-7D06-E297-C26F-EFC1310E4913}"/>
          </ac:spMkLst>
        </pc:spChg>
        <pc:spChg chg="mod">
          <ac:chgData name="Laura Fraser" userId="ff805380-6453-4b79-bc19-4c91227f7fff" providerId="ADAL" clId="{7BCB5261-F4E7-4885-804D-16EE6AB59959}" dt="2025-12-23T08:13:19.223" v="518" actId="1076"/>
          <ac:spMkLst>
            <pc:docMk/>
            <pc:sldMk cId="2254907682" sldId="282"/>
            <ac:spMk id="57" creationId="{072F1216-394A-64F4-507D-1D4C2057CB1A}"/>
          </ac:spMkLst>
        </pc:spChg>
        <pc:spChg chg="mod">
          <ac:chgData name="Laura Fraser" userId="ff805380-6453-4b79-bc19-4c91227f7fff" providerId="ADAL" clId="{7BCB5261-F4E7-4885-804D-16EE6AB59959}" dt="2025-12-23T08:12:49.584" v="510" actId="1076"/>
          <ac:spMkLst>
            <pc:docMk/>
            <pc:sldMk cId="2254907682" sldId="282"/>
            <ac:spMk id="59" creationId="{AC7F3ADE-C23C-3265-0C19-90EAD8384550}"/>
          </ac:spMkLst>
        </pc:spChg>
        <pc:spChg chg="mod">
          <ac:chgData name="Laura Fraser" userId="ff805380-6453-4b79-bc19-4c91227f7fff" providerId="ADAL" clId="{7BCB5261-F4E7-4885-804D-16EE6AB59959}" dt="2025-12-23T08:13:13.788" v="517" actId="1076"/>
          <ac:spMkLst>
            <pc:docMk/>
            <pc:sldMk cId="2254907682" sldId="282"/>
            <ac:spMk id="60" creationId="{A9973EFE-5256-65E3-4A9C-2D88A69E3662}"/>
          </ac:spMkLst>
        </pc:spChg>
        <pc:spChg chg="mod">
          <ac:chgData name="Laura Fraser" userId="ff805380-6453-4b79-bc19-4c91227f7fff" providerId="ADAL" clId="{7BCB5261-F4E7-4885-804D-16EE6AB59959}" dt="2025-12-23T08:15:35.420" v="569" actId="255"/>
          <ac:spMkLst>
            <pc:docMk/>
            <pc:sldMk cId="2254907682" sldId="282"/>
            <ac:spMk id="64" creationId="{5E02BAFC-71C9-D381-42F7-16A68FDD3EFA}"/>
          </ac:spMkLst>
        </pc:spChg>
        <pc:spChg chg="mod">
          <ac:chgData name="Laura Fraser" userId="ff805380-6453-4b79-bc19-4c91227f7fff" providerId="ADAL" clId="{7BCB5261-F4E7-4885-804D-16EE6AB59959}" dt="2025-12-23T08:16:07.608" v="570" actId="14100"/>
          <ac:spMkLst>
            <pc:docMk/>
            <pc:sldMk cId="2254907682" sldId="282"/>
            <ac:spMk id="65" creationId="{63C444B1-8BAE-9EB1-1B7F-064266BC85FA}"/>
          </ac:spMkLst>
        </pc:spChg>
        <pc:spChg chg="mod">
          <ac:chgData name="Laura Fraser" userId="ff805380-6453-4b79-bc19-4c91227f7fff" providerId="ADAL" clId="{7BCB5261-F4E7-4885-804D-16EE6AB59959}" dt="2025-12-23T08:16:34.152" v="572" actId="1076"/>
          <ac:spMkLst>
            <pc:docMk/>
            <pc:sldMk cId="2254907682" sldId="282"/>
            <ac:spMk id="78" creationId="{E9852C98-0137-512F-A69D-622AC18FD056}"/>
          </ac:spMkLst>
        </pc:spChg>
        <pc:spChg chg="mod">
          <ac:chgData name="Laura Fraser" userId="ff805380-6453-4b79-bc19-4c91227f7fff" providerId="ADAL" clId="{7BCB5261-F4E7-4885-804D-16EE6AB59959}" dt="2025-12-23T08:18:09.992" v="628" actId="1076"/>
          <ac:spMkLst>
            <pc:docMk/>
            <pc:sldMk cId="2254907682" sldId="282"/>
            <ac:spMk id="79" creationId="{864989A1-540B-0DF7-0950-062CF7E323CE}"/>
          </ac:spMkLst>
        </pc:spChg>
        <pc:spChg chg="mod">
          <ac:chgData name="Laura Fraser" userId="ff805380-6453-4b79-bc19-4c91227f7fff" providerId="ADAL" clId="{7BCB5261-F4E7-4885-804D-16EE6AB59959}" dt="2025-12-23T08:16:48.533" v="575" actId="1076"/>
          <ac:spMkLst>
            <pc:docMk/>
            <pc:sldMk cId="2254907682" sldId="282"/>
            <ac:spMk id="82" creationId="{0948AD96-30BF-AA74-B7B4-CDE79D35521E}"/>
          </ac:spMkLst>
        </pc:spChg>
        <pc:spChg chg="mod">
          <ac:chgData name="Laura Fraser" userId="ff805380-6453-4b79-bc19-4c91227f7fff" providerId="ADAL" clId="{7BCB5261-F4E7-4885-804D-16EE6AB59959}" dt="2025-12-23T08:16:42.628" v="574" actId="1076"/>
          <ac:spMkLst>
            <pc:docMk/>
            <pc:sldMk cId="2254907682" sldId="282"/>
            <ac:spMk id="85" creationId="{2FDDED35-EFD0-CF79-920A-7EBA78DF1FA5}"/>
          </ac:spMkLst>
        </pc:spChg>
        <pc:grpChg chg="add del mod">
          <ac:chgData name="Laura Fraser" userId="ff805380-6453-4b79-bc19-4c91227f7fff" providerId="ADAL" clId="{7BCB5261-F4E7-4885-804D-16EE6AB59959}" dt="2025-12-23T08:18:04" v="627" actId="1076"/>
          <ac:grpSpMkLst>
            <pc:docMk/>
            <pc:sldMk cId="2254907682" sldId="282"/>
            <ac:grpSpMk id="83" creationId="{E46345F8-9CA1-8DCD-4E11-BD01AB3277F4}"/>
          </ac:grpSpMkLst>
        </pc:grpChg>
        <pc:cxnChg chg="mod">
          <ac:chgData name="Laura Fraser" userId="ff805380-6453-4b79-bc19-4c91227f7fff" providerId="ADAL" clId="{7BCB5261-F4E7-4885-804D-16EE6AB59959}" dt="2025-12-23T08:11:27.274" v="493" actId="1076"/>
          <ac:cxnSpMkLst>
            <pc:docMk/>
            <pc:sldMk cId="2254907682" sldId="282"/>
            <ac:cxnSpMk id="16" creationId="{1CFBEFE2-7E8E-1B92-F367-A54F7639A489}"/>
          </ac:cxnSpMkLst>
        </pc:cxnChg>
        <pc:cxnChg chg="mod">
          <ac:chgData name="Laura Fraser" userId="ff805380-6453-4b79-bc19-4c91227f7fff" providerId="ADAL" clId="{7BCB5261-F4E7-4885-804D-16EE6AB59959}" dt="2025-12-23T08:12:54.063" v="511" actId="1076"/>
          <ac:cxnSpMkLst>
            <pc:docMk/>
            <pc:sldMk cId="2254907682" sldId="282"/>
            <ac:cxnSpMk id="17" creationId="{63F935BF-5264-7B9D-A3F5-FC2A9256EE81}"/>
          </ac:cxnSpMkLst>
        </pc:cxnChg>
        <pc:cxnChg chg="mod">
          <ac:chgData name="Laura Fraser" userId="ff805380-6453-4b79-bc19-4c91227f7fff" providerId="ADAL" clId="{7BCB5261-F4E7-4885-804D-16EE6AB59959}" dt="2025-12-23T08:12:56.252" v="512" actId="1076"/>
          <ac:cxnSpMkLst>
            <pc:docMk/>
            <pc:sldMk cId="2254907682" sldId="282"/>
            <ac:cxnSpMk id="22" creationId="{7513E953-3A34-C856-BBB8-C529AB3CAEEA}"/>
          </ac:cxnSpMkLst>
        </pc:cxnChg>
        <pc:cxnChg chg="mod">
          <ac:chgData name="Laura Fraser" userId="ff805380-6453-4b79-bc19-4c91227f7fff" providerId="ADAL" clId="{7BCB5261-F4E7-4885-804D-16EE6AB59959}" dt="2025-12-23T08:12:59.362" v="513" actId="1076"/>
          <ac:cxnSpMkLst>
            <pc:docMk/>
            <pc:sldMk cId="2254907682" sldId="282"/>
            <ac:cxnSpMk id="24" creationId="{26D4B14E-4AE1-07AD-53E5-8149EF320D76}"/>
          </ac:cxnSpMkLst>
        </pc:cxnChg>
        <pc:cxnChg chg="mod">
          <ac:chgData name="Laura Fraser" userId="ff805380-6453-4b79-bc19-4c91227f7fff" providerId="ADAL" clId="{7BCB5261-F4E7-4885-804D-16EE6AB59959}" dt="2025-12-23T08:14:50.634" v="536" actId="1076"/>
          <ac:cxnSpMkLst>
            <pc:docMk/>
            <pc:sldMk cId="2254907682" sldId="282"/>
            <ac:cxnSpMk id="25" creationId="{52D23F5A-A4F1-6643-6F88-60E1C0242E3F}"/>
          </ac:cxnSpMkLst>
        </pc:cxnChg>
        <pc:cxnChg chg="mod">
          <ac:chgData name="Laura Fraser" userId="ff805380-6453-4b79-bc19-4c91227f7fff" providerId="ADAL" clId="{7BCB5261-F4E7-4885-804D-16EE6AB59959}" dt="2025-12-23T08:13:06.519" v="514" actId="1076"/>
          <ac:cxnSpMkLst>
            <pc:docMk/>
            <pc:sldMk cId="2254907682" sldId="282"/>
            <ac:cxnSpMk id="26" creationId="{0A6E4525-6127-CE61-E70C-DA7FF0236A17}"/>
          </ac:cxnSpMkLst>
        </pc:cxnChg>
        <pc:cxnChg chg="mod">
          <ac:chgData name="Laura Fraser" userId="ff805380-6453-4b79-bc19-4c91227f7fff" providerId="ADAL" clId="{7BCB5261-F4E7-4885-804D-16EE6AB59959}" dt="2025-12-23T08:11:17.746" v="489" actId="1076"/>
          <ac:cxnSpMkLst>
            <pc:docMk/>
            <pc:sldMk cId="2254907682" sldId="282"/>
            <ac:cxnSpMk id="28" creationId="{1E93C293-3B64-E900-0D6E-15158C2445C7}"/>
          </ac:cxnSpMkLst>
        </pc:cxnChg>
        <pc:cxnChg chg="mod">
          <ac:chgData name="Laura Fraser" userId="ff805380-6453-4b79-bc19-4c91227f7fff" providerId="ADAL" clId="{7BCB5261-F4E7-4885-804D-16EE6AB59959}" dt="2025-12-23T08:18:04" v="627" actId="1076"/>
          <ac:cxnSpMkLst>
            <pc:docMk/>
            <pc:sldMk cId="2254907682" sldId="282"/>
            <ac:cxnSpMk id="29" creationId="{2B349093-D0DE-9908-6144-98011EA4A5EC}"/>
          </ac:cxnSpMkLst>
        </pc:cxnChg>
        <pc:cxnChg chg="mod">
          <ac:chgData name="Laura Fraser" userId="ff805380-6453-4b79-bc19-4c91227f7fff" providerId="ADAL" clId="{7BCB5261-F4E7-4885-804D-16EE6AB59959}" dt="2025-12-23T08:15:02.607" v="538" actId="1076"/>
          <ac:cxnSpMkLst>
            <pc:docMk/>
            <pc:sldMk cId="2254907682" sldId="282"/>
            <ac:cxnSpMk id="30" creationId="{64C9E76C-B6BD-5C97-63CA-D99307333226}"/>
          </ac:cxnSpMkLst>
        </pc:cxnChg>
        <pc:cxnChg chg="mod">
          <ac:chgData name="Laura Fraser" userId="ff805380-6453-4b79-bc19-4c91227f7fff" providerId="ADAL" clId="{7BCB5261-F4E7-4885-804D-16EE6AB59959}" dt="2025-12-23T08:14:56.880" v="537" actId="1076"/>
          <ac:cxnSpMkLst>
            <pc:docMk/>
            <pc:sldMk cId="2254907682" sldId="282"/>
            <ac:cxnSpMk id="31" creationId="{C2501439-FE9D-2880-118D-DF18B00D1F40}"/>
          </ac:cxnSpMkLst>
        </pc:cxnChg>
        <pc:cxnChg chg="mod">
          <ac:chgData name="Laura Fraser" userId="ff805380-6453-4b79-bc19-4c91227f7fff" providerId="ADAL" clId="{7BCB5261-F4E7-4885-804D-16EE6AB59959}" dt="2025-12-23T08:16:37.647" v="573" actId="1076"/>
          <ac:cxnSpMkLst>
            <pc:docMk/>
            <pc:sldMk cId="2254907682" sldId="282"/>
            <ac:cxnSpMk id="32" creationId="{0CD68E8A-53D1-A088-C2F4-147FE3B1253D}"/>
          </ac:cxnSpMkLst>
        </pc:cxnChg>
        <pc:cxnChg chg="add mod">
          <ac:chgData name="Laura Fraser" userId="ff805380-6453-4b79-bc19-4c91227f7fff" providerId="ADAL" clId="{7BCB5261-F4E7-4885-804D-16EE6AB59959}" dt="2025-12-23T08:11:37.608" v="495" actId="1076"/>
          <ac:cxnSpMkLst>
            <pc:docMk/>
            <pc:sldMk cId="2254907682" sldId="282"/>
            <ac:cxnSpMk id="33" creationId="{E4A9EC38-8EBE-873F-CC81-18E5E8F2254A}"/>
          </ac:cxnSpMkLst>
        </pc:cxnChg>
        <pc:cxnChg chg="add mod">
          <ac:chgData name="Laura Fraser" userId="ff805380-6453-4b79-bc19-4c91227f7fff" providerId="ADAL" clId="{7BCB5261-F4E7-4885-804D-16EE6AB59959}" dt="2025-12-23T08:17:55.730" v="625" actId="1076"/>
          <ac:cxnSpMkLst>
            <pc:docMk/>
            <pc:sldMk cId="2254907682" sldId="282"/>
            <ac:cxnSpMk id="37" creationId="{ABDE1762-C3E1-4EC2-EAC4-836BB642179F}"/>
          </ac:cxnSpMkLst>
        </pc:cxnChg>
      </pc:sldChg>
      <pc:sldChg chg="modSp mod">
        <pc:chgData name="Laura Fraser" userId="ff805380-6453-4b79-bc19-4c91227f7fff" providerId="ADAL" clId="{7BCB5261-F4E7-4885-804D-16EE6AB59959}" dt="2025-12-23T08:09:46.890" v="451" actId="20577"/>
        <pc:sldMkLst>
          <pc:docMk/>
          <pc:sldMk cId="2533251619" sldId="288"/>
        </pc:sldMkLst>
        <pc:spChg chg="mod">
          <ac:chgData name="Laura Fraser" userId="ff805380-6453-4b79-bc19-4c91227f7fff" providerId="ADAL" clId="{7BCB5261-F4E7-4885-804D-16EE6AB59959}" dt="2025-12-23T08:09:46.890" v="451" actId="20577"/>
          <ac:spMkLst>
            <pc:docMk/>
            <pc:sldMk cId="2533251619" sldId="288"/>
            <ac:spMk id="20" creationId="{5A3565E7-EBAF-AE03-B33A-EDA0D8E7BB06}"/>
          </ac:spMkLst>
        </pc:spChg>
      </pc:sldChg>
      <pc:sldChg chg="addSp modSp mod">
        <pc:chgData name="Laura Fraser" userId="ff805380-6453-4b79-bc19-4c91227f7fff" providerId="ADAL" clId="{7BCB5261-F4E7-4885-804D-16EE6AB59959}" dt="2025-12-22T12:15:39.370" v="259" actId="20577"/>
        <pc:sldMkLst>
          <pc:docMk/>
          <pc:sldMk cId="824227852" sldId="294"/>
        </pc:sldMkLst>
        <pc:spChg chg="add mod">
          <ac:chgData name="Laura Fraser" userId="ff805380-6453-4b79-bc19-4c91227f7fff" providerId="ADAL" clId="{7BCB5261-F4E7-4885-804D-16EE6AB59959}" dt="2025-12-22T12:15:14.952" v="207" actId="20577"/>
          <ac:spMkLst>
            <pc:docMk/>
            <pc:sldMk cId="824227852" sldId="294"/>
            <ac:spMk id="3" creationId="{D971D956-D3D9-7496-7D83-A166B8111B98}"/>
          </ac:spMkLst>
        </pc:spChg>
        <pc:spChg chg="add mod">
          <ac:chgData name="Laura Fraser" userId="ff805380-6453-4b79-bc19-4c91227f7fff" providerId="ADAL" clId="{7BCB5261-F4E7-4885-804D-16EE6AB59959}" dt="2025-12-22T12:15:27.931" v="232" actId="20577"/>
          <ac:spMkLst>
            <pc:docMk/>
            <pc:sldMk cId="824227852" sldId="294"/>
            <ac:spMk id="4" creationId="{026B37A9-3AEB-AC86-E98D-DAD6447F4BC5}"/>
          </ac:spMkLst>
        </pc:spChg>
        <pc:spChg chg="add mod">
          <ac:chgData name="Laura Fraser" userId="ff805380-6453-4b79-bc19-4c91227f7fff" providerId="ADAL" clId="{7BCB5261-F4E7-4885-804D-16EE6AB59959}" dt="2025-12-22T12:15:39.370" v="259" actId="20577"/>
          <ac:spMkLst>
            <pc:docMk/>
            <pc:sldMk cId="824227852" sldId="294"/>
            <ac:spMk id="5" creationId="{74415ABA-8C5F-6440-4FA1-FD404BD39C29}"/>
          </ac:spMkLst>
        </pc:spChg>
        <pc:spChg chg="add mod">
          <ac:chgData name="Laura Fraser" userId="ff805380-6453-4b79-bc19-4c91227f7fff" providerId="ADAL" clId="{7BCB5261-F4E7-4885-804D-16EE6AB59959}" dt="2025-12-22T12:14:59.465" v="191" actId="20577"/>
          <ac:spMkLst>
            <pc:docMk/>
            <pc:sldMk cId="824227852" sldId="294"/>
            <ac:spMk id="6" creationId="{726BFC19-5243-50EC-FD3D-AB5636D9FAD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3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27F130FA-5E62-47EF-9F5F-F75630126832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2451"/>
            <a:ext cx="2951163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1"/>
            <a:ext cx="2951162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742A1142-5577-4AB1-B7E6-60E511710A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359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A1142-5577-4AB1-B7E6-60E511710AC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960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709A-8D78-B1FD-62FF-5A69527A69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B42A89-8EE3-248C-D6CF-CB5EFA5E8B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7EB0D-3EFC-2D21-555B-C78B66AEC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2D753-CA07-44BD-9A33-7D617F905AEE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66CB8-BB9D-9DE6-3631-7D0215148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B5FD4-E1D7-8CA7-E627-86E6D3E20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DAE9-1AE4-4728-8ACF-462002F4C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594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C4D08-56D5-F340-DA97-20E2A3FBB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D0A21F-6191-C6EA-F804-A23696A07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FEFA4-E404-F43E-DD07-46D7D4B6A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2D753-CA07-44BD-9A33-7D617F905AEE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6B0A1-C60D-5D78-8B42-B5E2E2B03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9DFD2-A62C-A742-3801-4AFCA690E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DAE9-1AE4-4728-8ACF-462002F4C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90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A42B82-9134-8C0F-D451-53466E58B0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E1F40-4E66-E00E-ACBF-CF3B1A545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0B65C-D802-4CA6-7FF0-8D2BDC415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2D753-CA07-44BD-9A33-7D617F905AEE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DC45-39C3-8746-2E4E-48ED1E669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7020-3FDE-0879-E95F-97355AB2C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DAE9-1AE4-4728-8ACF-462002F4C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03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53F28-FF6D-6763-3714-EAD868F8F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969D46-3337-C296-5CC3-954931B35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7DACE-3A27-4C37-678D-A65DF5A2A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704B-3D2B-4517-8EF2-53DBC09F3664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474A3-DAF0-D393-BAAF-99F8D9079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41BCB-79CB-4AB5-A9E9-738823AED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485E-ACF7-4018-9F84-FC75A89AE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467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E0AA7-B174-3D16-4319-B36E83EFE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C141A-E968-26E6-67EC-7CCF46794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08D02-5E4A-9A46-F33D-EBC8747D9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704B-3D2B-4517-8EF2-53DBC09F3664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8498D-1F7B-4380-5837-175930B4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631C3-E6CF-0CE0-6C5F-C48E71F68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485E-ACF7-4018-9F84-FC75A89AE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863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F8253-21FC-97AE-2E5E-D1FC66C8B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EFFD8-B861-9E95-5785-F8840B4EF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EDD51-AC9A-9252-81F1-8441C793B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704B-3D2B-4517-8EF2-53DBC09F3664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29731-27C4-04FE-9CC2-0D9B2C8DB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3D3D2-30BA-540B-C147-8C23D2AE9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485E-ACF7-4018-9F84-FC75A89AE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599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1629-12BA-2D52-8ABF-D6A3517E1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C4334-46AA-1338-62DC-58EF988C19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312B4-8D55-9AEE-5FCD-7466DB34A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433331-FF2E-956F-5DA1-8CB95A30A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704B-3D2B-4517-8EF2-53DBC09F3664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B5E766-6ED3-290E-FBF5-455DBC53C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23F2EC-AC20-7DAC-2A33-64072FF9B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485E-ACF7-4018-9F84-FC75A89AE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9109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7B790-E449-B9BC-4218-417A7D6EC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9AE0D-C8D0-D4B9-FF60-D2E2E6D0F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FB1C59-BCD5-9FF0-50BB-89DBFC9EA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E6BB9E-E52C-41B7-4BFE-8811D47193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E7AEBD-6D9B-8BBE-4120-0044E2F96F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821BF7-DA3B-8F36-6977-A40AAA9E5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704B-3D2B-4517-8EF2-53DBC09F3664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FC98F0-B181-3C67-205D-A263DF9E9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F48258-8E5D-6660-51E7-C57EDF33F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485E-ACF7-4018-9F84-FC75A89AE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9923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432E3-FA75-D94D-6712-A04407D56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2B9D82-C3E2-94DE-BC70-213932E12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704B-3D2B-4517-8EF2-53DBC09F3664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CED7A-1DB3-CACB-A5A3-5737D7701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65CDB0-6013-2CE8-8B47-6F7B48BE3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485E-ACF7-4018-9F84-FC75A89AE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3215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6F3D54-4CD1-043A-5F2A-EF1BCB23D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704B-3D2B-4517-8EF2-53DBC09F3664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22A4CC-F8C6-A986-3F4C-684084CA1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E79218-B29B-C0D2-DB3B-CB4079AB4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485E-ACF7-4018-9F84-FC75A89AE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08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27072-7018-9522-3A22-9CBD76645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0898D-DBCF-9053-4757-C9F07494A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297330-7E4A-4F75-21A6-1CF3675D24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04EB7E-905D-E388-6BF5-BB517BAE6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704B-3D2B-4517-8EF2-53DBC09F3664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D92803-3429-D1C7-C1C4-5C08FB3AB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154C30-5F68-3465-34C6-32DCACAE9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485E-ACF7-4018-9F84-FC75A89AE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39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F1906-3542-2A42-9A1D-D7F34C507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1A1D0-0829-6F89-0EE0-F19EB5932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F4AF7-5D1E-292D-103F-61AD70C7D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2D753-CA07-44BD-9A33-7D617F905AEE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050C7-FF8F-6A00-8960-62C136B2B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C6A5B-5BB2-1955-36BB-D0EB847A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DAE9-1AE4-4728-8ACF-462002F4C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3927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7E6B1-F405-D377-8E6E-E2C3E5681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7124AB-6C2E-E9FC-B902-CA49034A80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D591EA-467B-ED15-629C-27E3796DB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5B776-1376-29EF-E0CA-066CA9D83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704B-3D2B-4517-8EF2-53DBC09F3664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954023-7035-AF47-2B42-1556F2D00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DE5B1-36F1-8C47-7EE6-85770099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485E-ACF7-4018-9F84-FC75A89AE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6311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A3E99-3311-94C8-A1A3-86EF42A9B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92A031-AFB5-8CF2-F158-5CBD73C2C0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5A223-4922-23A1-4613-932628EDF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704B-3D2B-4517-8EF2-53DBC09F3664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F3F8A-A953-963A-D721-0D0BC77CC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71D1C-9DB8-15A6-7E68-A6DB5C7E9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485E-ACF7-4018-9F84-FC75A89AE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055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444B63-E4B0-0910-1F0D-5B19C29B31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43383C-44E1-426C-C993-1B484C1BF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18F47-92AD-8302-5B8F-7E9B41ADC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704B-3D2B-4517-8EF2-53DBC09F3664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3EF37-30D9-0EE6-F679-AA63C063B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6159A-5590-96EB-30BF-E5C3BAFB7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485E-ACF7-4018-9F84-FC75A89AE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290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4F002-6257-93FD-57D1-1F4EE5470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E63AE7-5DAA-6C65-CDE9-E78E059C0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CDE26-A0EA-C04F-DD2C-19F1B77BC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2D753-CA07-44BD-9A33-7D617F905AEE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804EE-0785-82DE-5375-7218E4F22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919F8-EB1A-01B1-E0B9-9A1B07912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DAE9-1AE4-4728-8ACF-462002F4C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AEA70-F093-9172-B863-BBC4E10B8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796B-BE84-6DD7-03E4-691B809D72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753C60-A5BA-86BD-6650-AC7DC05DC9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64A35-71EF-E4AC-570C-5BE702450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2D753-CA07-44BD-9A33-7D617F905AEE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3FAED-748A-6C63-1C3E-FAACFCFDE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96A585-F6DA-D29B-01C0-92CF35BC6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DAE9-1AE4-4728-8ACF-462002F4C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427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5B197-B9F7-C892-B3DD-35BDE38AE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4E1CD0-753C-273B-2DFE-2BFEE053E3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9B83E2-48CB-09B0-B861-52DFC79C95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80B5D6-044F-E19C-8423-4390AE2322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CF0419-1E9A-013E-7D0D-DA2BDD601F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A2A3C1-3A19-A819-C462-E7A7D1F92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2D753-CA07-44BD-9A33-7D617F905AEE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01523A-96A0-2AEC-18D8-319B6CA0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6D764D-A054-01FF-4BBF-C6887603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DAE9-1AE4-4728-8ACF-462002F4C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79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7EEC-3EF7-0B7D-576A-E8BA0B70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442B82-EF99-CEB4-E53F-C822F731F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2D753-CA07-44BD-9A33-7D617F905AEE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37A187-62C9-5F2C-0D0B-F574455FB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1D77C4-1540-8E89-35D9-C46EE3AD0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DAE9-1AE4-4728-8ACF-462002F4C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605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3A0547-6B72-EC9E-9E76-F22827839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2D753-CA07-44BD-9A33-7D617F905AEE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05771F-BFF5-C92E-CABF-513589F9B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D060AA-4B95-72FF-7980-A8DBE771E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DAE9-1AE4-4728-8ACF-462002F4C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586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AB009-16A4-E77D-4B7F-73CF400F6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038CA-1177-216C-6C12-201F05D75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C7F671-302F-FB7D-1C0B-679CF7762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8CF746-CFD2-2E58-55B3-A9F00FFD0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2D753-CA07-44BD-9A33-7D617F905AEE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A9AD8F-5051-7B72-1073-74CDD78F2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838DE8-EE1E-99A8-79D6-3D2D0161B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DAE9-1AE4-4728-8ACF-462002F4C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372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E1B70-12AA-430A-C4C6-01C856A6F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904322-F55D-1539-5A23-E4AA1ABDF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846B08-1621-CBB4-EC46-2615F1710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DBDDC-7F89-DFCE-3B3A-E29896F6F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2D753-CA07-44BD-9A33-7D617F905AEE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39EC51-C95E-05D8-AEB6-65D805D6B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DD9AFC-888E-77E6-9DBE-1B4874D5B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DAE9-1AE4-4728-8ACF-462002F4C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11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9232AA-A763-EA52-E2D2-6E6A630C2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CE777E-5640-9DF2-82C6-4DC12819F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C9B45-9758-F0E0-5B03-8474FA74E3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2D753-CA07-44BD-9A33-7D617F905AEE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B2222-628B-B222-B612-EBF8369F0F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202B5-D482-9C74-B79E-A05713CC7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FDAE9-1AE4-4728-8ACF-462002F4C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855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39DF61-2FD5-BC4A-2D81-40185C726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13B1EC-7168-ADAE-C28A-886CA6F4A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75BB3-A17C-AB61-60CC-44B215A2F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3B704B-3D2B-4517-8EF2-53DBC09F3664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F139A-A592-06DB-9D56-7F7A20DFA1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1540E-4041-CA6E-3BD3-71B0FE2C31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A8485E-ACF7-4018-9F84-FC75A89AE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27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rieffhighschool.org/wp-content/uploads/2025/01/HE-PC-Course-Choice-Info.pdf" TargetMode="External"/><Relationship Id="rId2" Type="http://schemas.openxmlformats.org/officeDocument/2006/relationships/hyperlink" Target="https://crieffhighschool.org/wp-content/uploads/2025/01/HE-HFT-Course-choice-info.pdf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s://crieffhighschool.org/wp-content/uploads/2025/01/HE-Sample-SFW.pdf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crieffhighschool.org/wp-content/uploads/2025/01/Nat-5-Ap-Maths.pdf" TargetMode="External"/><Relationship Id="rId3" Type="http://schemas.openxmlformats.org/officeDocument/2006/relationships/hyperlink" Target="https://crieffhighschool.org/wp-content/uploads/2025/01/Nat-4-Maths.pdf" TargetMode="External"/><Relationship Id="rId7" Type="http://schemas.openxmlformats.org/officeDocument/2006/relationships/hyperlink" Target="https://crieffhighschool.org/wp-content/uploads/2025/01/Nat-4-Ap-Maths.pdf" TargetMode="External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rieffhighschool.org/wp-content/uploads/2025/01/Ad-Higher-Maths.pdf" TargetMode="External"/><Relationship Id="rId5" Type="http://schemas.openxmlformats.org/officeDocument/2006/relationships/hyperlink" Target="https://crieffhighschool.org/wp-content/uploads/2025/01/Higher-Maths.pdf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crieffhighschool.org/wp-content/uploads/2025/01/Nat-5-Maths.pdf" TargetMode="External"/><Relationship Id="rId9" Type="http://schemas.openxmlformats.org/officeDocument/2006/relationships/hyperlink" Target="https://crieffhighschool.org/wp-content/uploads/2025/01/Higher-Ap-Maths.pdf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crieffhighschool.org/wp-content/uploads/2025/12/Spanish-ADVH.docx" TargetMode="External"/><Relationship Id="rId3" Type="http://schemas.openxmlformats.org/officeDocument/2006/relationships/hyperlink" Target="https://crieffhighschool.org/wp-content/uploads/2025/01/Senior-Spanish-Nat-5.pdf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s://crieffhighschool.org/wp-content/uploads/2025/01/Senior-French-Nat-5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rieffhighschool.org/wp-content/uploads/2025/01/Senior-French-Higher.pdf" TargetMode="External"/><Relationship Id="rId5" Type="http://schemas.openxmlformats.org/officeDocument/2006/relationships/hyperlink" Target="https://crieffhighschool.org/wp-content/uploads/2025/01/Spanish-Higher.pdf" TargetMode="External"/><Relationship Id="rId4" Type="http://schemas.openxmlformats.org/officeDocument/2006/relationships/hyperlink" Target="https://crieffhighschool.org/wp-content/uploads/2025/12/French-ADVH.docx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rieffhighschool.org/wp-content/uploads/2025/01/Sample-Senior-Music-Nat-5.pdf" TargetMode="Externa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crieffhighschool.org/wp-content/uploads/2025/01/Senior-Music-Ad-Higher.pdf" TargetMode="External"/><Relationship Id="rId4" Type="http://schemas.openxmlformats.org/officeDocument/2006/relationships/hyperlink" Target="https://crieffhighschool.org/wp-content/uploads/2025/01/Senior-Music-Higher.pdf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crieffhighschool.org/wp-content/uploads/2025/12/Sample-Senior-Football-NPA.docx" TargetMode="External"/><Relationship Id="rId3" Type="http://schemas.openxmlformats.org/officeDocument/2006/relationships/hyperlink" Target="https://crieffhighschool.org/wp-content/uploads/2025/01/Sample-Senior-PE-Nat-5.pdf" TargetMode="External"/><Relationship Id="rId7" Type="http://schemas.openxmlformats.org/officeDocument/2006/relationships/hyperlink" Target="https://crieffhighschool.org/wp-content/uploads/2025/01/PE-NPA-level-5-1.pdf" TargetMode="External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rieffhighschool.org/wp-content/uploads/2025/12/NPA-Level-6-Sports-Development.docx" TargetMode="External"/><Relationship Id="rId5" Type="http://schemas.openxmlformats.org/officeDocument/2006/relationships/hyperlink" Target="https://crieffhighschool.org/wp-content/uploads/2025/01/Sample-Senior-PE-Ad-Higher.pdf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crieffhighschool.org/wp-content/uploads/2025/01/Sample-Senior-PE-Higher.pdf" TargetMode="External"/><Relationship Id="rId9" Type="http://schemas.openxmlformats.org/officeDocument/2006/relationships/hyperlink" Target="https://crieffhighschool.org/wp-content/uploads/2025/01/PE-NPA-level-6-1.pd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crieffhighschool.org/wp-content/uploads/2025/01/Senior-ADV-Higher-RMPS-2025.pdf" TargetMode="External"/><Relationship Id="rId2" Type="http://schemas.openxmlformats.org/officeDocument/2006/relationships/hyperlink" Target="https://crieffhighschool.org/wp-content/uploads/2025/01/Senior-Higher-RMPS-2025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crieffhighschool.org/wp-content/uploads/2025/01/Classical-Studies.pdf" TargetMode="External"/><Relationship Id="rId4" Type="http://schemas.openxmlformats.org/officeDocument/2006/relationships/hyperlink" Target="https://crieffhighschool.org/wp-content/uploads/2025/01/Senior-Nat-RMPS-2025.pdf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crieffhighschool.org/wp-content/uploads/2025/01/Chemistry-N5-1.pdf" TargetMode="External"/><Relationship Id="rId13" Type="http://schemas.openxmlformats.org/officeDocument/2006/relationships/hyperlink" Target="https://crieffhighschool.org/wp-content/uploads/2025/01/Sample-Senior-Physics-AD-Higher-2.pdf" TargetMode="External"/><Relationship Id="rId18" Type="http://schemas.openxmlformats.org/officeDocument/2006/relationships/hyperlink" Target="https://crieffhighschool.org/wp-content/uploads/2025/01/Sample-Senior-Physics-Higher-2.pdf" TargetMode="External"/><Relationship Id="rId3" Type="http://schemas.openxmlformats.org/officeDocument/2006/relationships/hyperlink" Target="https://crieffhighschool.org/wp-content/uploads/2025/01/Sample-Senior-Biology-2.pdf" TargetMode="External"/><Relationship Id="rId21" Type="http://schemas.openxmlformats.org/officeDocument/2006/relationships/hyperlink" Target="https://crieffhighschool.org/wp-content/uploads/2025/12/Health-Sector-N5.docx" TargetMode="External"/><Relationship Id="rId7" Type="http://schemas.openxmlformats.org/officeDocument/2006/relationships/hyperlink" Target="https://crieffhighschool.org/wp-content/uploads/2025/01/Lab-Science-N5-2.pdf" TargetMode="External"/><Relationship Id="rId12" Type="http://schemas.openxmlformats.org/officeDocument/2006/relationships/hyperlink" Target="https://crieffhighschool.org/wp-content/uploads/2025/01/Sample-Senior-Physics-AD-Higher-1.pdf" TargetMode="External"/><Relationship Id="rId17" Type="http://schemas.openxmlformats.org/officeDocument/2006/relationships/hyperlink" Target="https://crieffhighschool.org/wp-content/uploads/2025/01/Sample-Senior-Biology-Higher-2.pdf" TargetMode="External"/><Relationship Id="rId2" Type="http://schemas.openxmlformats.org/officeDocument/2006/relationships/hyperlink" Target="https://crieffhighschool.org/wp-content/uploads/2025/01/Sample-Senior-Biology-1.pdf" TargetMode="External"/><Relationship Id="rId16" Type="http://schemas.openxmlformats.org/officeDocument/2006/relationships/hyperlink" Target="https://crieffhighschool.org/wp-content/uploads/2025/01/Sample-Senior-Biology-Higher-1.pdf" TargetMode="External"/><Relationship Id="rId20" Type="http://schemas.openxmlformats.org/officeDocument/2006/relationships/hyperlink" Target="https://crieffhighschool.org/wp-content/uploads/2025/12/Physics-N4.docx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rieffhighschool.org/wp-content/uploads/2025/01/Scientific-Technologies.pdf" TargetMode="External"/><Relationship Id="rId11" Type="http://schemas.openxmlformats.org/officeDocument/2006/relationships/hyperlink" Target="https://crieffhighschool.org/wp-content/uploads/2025/01/Sample-Senior-Biology-AD-Higher-2.pdf" TargetMode="External"/><Relationship Id="rId5" Type="http://schemas.openxmlformats.org/officeDocument/2006/relationships/hyperlink" Target="https://crieffhighschool.org/wp-content/uploads/2025/01/Sample-Senior-Physics-2.pdf" TargetMode="External"/><Relationship Id="rId15" Type="http://schemas.openxmlformats.org/officeDocument/2006/relationships/hyperlink" Target="https://crieffhighschool.org/wp-content/uploads/2025/01/Chemistry-Higher-2.pdf" TargetMode="External"/><Relationship Id="rId10" Type="http://schemas.openxmlformats.org/officeDocument/2006/relationships/hyperlink" Target="https://crieffhighschool.org/wp-content/uploads/2025/01/Sample-Senior-Biology-AD-Higher-1.pdf" TargetMode="External"/><Relationship Id="rId19" Type="http://schemas.openxmlformats.org/officeDocument/2006/relationships/image" Target="../media/image1.png"/><Relationship Id="rId4" Type="http://schemas.openxmlformats.org/officeDocument/2006/relationships/hyperlink" Target="https://crieffhighschool.org/wp-content/uploads/2025/01/Chemistry-AD-Higher-2.pdf" TargetMode="External"/><Relationship Id="rId9" Type="http://schemas.openxmlformats.org/officeDocument/2006/relationships/hyperlink" Target="https://crieffhighschool.org/wp-content/uploads/2025/01/Chemistry-N5-2.pdf" TargetMode="External"/><Relationship Id="rId14" Type="http://schemas.openxmlformats.org/officeDocument/2006/relationships/hyperlink" Target="https://crieffhighschool.org/wp-content/uploads/2025/01/Chemistry-Higher-1.pdf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crieffhighschool.org/wp-content/uploads/2025/01/History-Nat-4.5.pdf" TargetMode="External"/><Relationship Id="rId13" Type="http://schemas.openxmlformats.org/officeDocument/2006/relationships/hyperlink" Target="https://crieffhighschool.org/wp-content/uploads/2025/01/Sociology-Higher.pdf" TargetMode="External"/><Relationship Id="rId18" Type="http://schemas.openxmlformats.org/officeDocument/2006/relationships/hyperlink" Target="https://crieffhighschool.org/wp-content/uploads/2025/12/NPA-Level-5-Criminology.docx" TargetMode="External"/><Relationship Id="rId3" Type="http://schemas.openxmlformats.org/officeDocument/2006/relationships/hyperlink" Target="https://crieffhighschool.org/wp-content/uploads/2025/01/Geography-Advanced-Higher.pdf" TargetMode="External"/><Relationship Id="rId7" Type="http://schemas.openxmlformats.org/officeDocument/2006/relationships/hyperlink" Target="https://crieffhighschool.org/wp-content/uploads/2025/01/History-Higher.pdf" TargetMode="External"/><Relationship Id="rId12" Type="http://schemas.openxmlformats.org/officeDocument/2006/relationships/hyperlink" Target="https://crieffhighschool.org/wp-content/uploads/2025/01/Sociology-Nat-5.pdf" TargetMode="External"/><Relationship Id="rId17" Type="http://schemas.openxmlformats.org/officeDocument/2006/relationships/hyperlink" Target="https://crieffhighschool.org/wp-content/uploads/2025/01/Modern-studies-Adv-Higher.pdf" TargetMode="External"/><Relationship Id="rId2" Type="http://schemas.openxmlformats.org/officeDocument/2006/relationships/hyperlink" Target="https://crieffhighschool.org/wp-content/uploads/2025/01/People-and-Socienty-Level-4.pdf" TargetMode="Externa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rieffhighschool.org/wp-content/uploads/2025/01/History-Ad-Higher.pdf" TargetMode="External"/><Relationship Id="rId11" Type="http://schemas.openxmlformats.org/officeDocument/2006/relationships/hyperlink" Target="https://crieffhighschool.org/wp-content/uploads/2025/01/Travel-and-Tourism.pdf" TargetMode="External"/><Relationship Id="rId5" Type="http://schemas.openxmlformats.org/officeDocument/2006/relationships/hyperlink" Target="https://crieffhighschool.org/wp-content/uploads/2025/01/Geography-National.pdf" TargetMode="External"/><Relationship Id="rId15" Type="http://schemas.openxmlformats.org/officeDocument/2006/relationships/hyperlink" Target="https://crieffhighschool.org/wp-content/uploads/2025/01/Politics-Higher.pdf" TargetMode="External"/><Relationship Id="rId10" Type="http://schemas.openxmlformats.org/officeDocument/2006/relationships/hyperlink" Target="https://crieffhighschool.org/wp-content/uploads/2025/01/Modern-Studies-National.pdf" TargetMode="External"/><Relationship Id="rId4" Type="http://schemas.openxmlformats.org/officeDocument/2006/relationships/hyperlink" Target="https://crieffhighschool.org/wp-content/uploads/2025/01/Geography-Higher.pdf" TargetMode="External"/><Relationship Id="rId9" Type="http://schemas.openxmlformats.org/officeDocument/2006/relationships/hyperlink" Target="https://crieffhighschool.org/wp-content/uploads/2025/01/Modern-Studies-Higher.pdf" TargetMode="External"/><Relationship Id="rId14" Type="http://schemas.openxmlformats.org/officeDocument/2006/relationships/hyperlink" Target="https://crieffhighschool.org/wp-content/uploads/2025/01/Legal-Studies-Level-6.pdf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crieffhighschool.org/wp-content/uploads/2025/01/AD-L6-Creative-Thinking-Course-Choice-25.26.pdf" TargetMode="External"/><Relationship Id="rId3" Type="http://schemas.openxmlformats.org/officeDocument/2006/relationships/hyperlink" Target="https://crieffhighschool.org/wp-content/uploads/2025/01/AD-NPA-DS-Course-Choice-25.26.pdf" TargetMode="External"/><Relationship Id="rId7" Type="http://schemas.openxmlformats.org/officeDocument/2006/relationships/hyperlink" Target="https://crieffhighschool.org/wp-content/uploads/2025/01/AD-NPA-Photo-Course-Choice-25.26.pdf" TargetMode="External"/><Relationship Id="rId2" Type="http://schemas.openxmlformats.org/officeDocument/2006/relationships/hyperlink" Target="https://crieffhighschool.org/wp-content/uploads/2025/01/AD-AH-Course-Choice-25.26.pdf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crieffhighschool.org/wp-content/uploads/2025/01/AD-N4.5-Course-Choice-25.26.pdf" TargetMode="External"/><Relationship Id="rId5" Type="http://schemas.openxmlformats.org/officeDocument/2006/relationships/hyperlink" Target="https://crieffhighschool.org/wp-content/uploads/2025/01/AD-NPA-Print-Illustration-Course-Choice-25.26.pdf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crieffhighschool.org/wp-content/uploads/2025/01/AD-Higher-Course-Choice-25.26.pdf" TargetMode="External"/><Relationship Id="rId9" Type="http://schemas.openxmlformats.org/officeDocument/2006/relationships/hyperlink" Target="https://crieffhighschool.org/wp-content/uploads/2025/01/AD-N5-Creative-Industries-Course-Choice-25.26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crieffhighschool.org/wp-content/uploads/2025/12/Business-Management-AH.docx" TargetMode="External"/><Relationship Id="rId3" Type="http://schemas.openxmlformats.org/officeDocument/2006/relationships/hyperlink" Target="https://crieffhighschool.org/wp-content/uploads/2025/01/Business-Management-N5.pdf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rieffhighschool.org/wp-content/uploads/2025/01/Admin-and-IT-N5.pdf" TargetMode="External"/><Relationship Id="rId5" Type="http://schemas.openxmlformats.org/officeDocument/2006/relationships/hyperlink" Target="https://crieffhighschool.org/wp-content/uploads/2025/01/Admin-and-IT-H.pdf" TargetMode="External"/><Relationship Id="rId4" Type="http://schemas.openxmlformats.org/officeDocument/2006/relationships/hyperlink" Target="https://crieffhighschool.org/wp-content/uploads/2025/01/Business-Management-H.pdf" TargetMode="External"/><Relationship Id="rId9" Type="http://schemas.openxmlformats.org/officeDocument/2006/relationships/hyperlink" Target="https://crieffhighschool.org/wp-content/uploads/2025/12/Accounting-N5.docx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crieffhighschool.org/wp-content/uploads/2025/01/Digital-Media-NPA.pdf" TargetMode="External"/><Relationship Id="rId3" Type="http://schemas.openxmlformats.org/officeDocument/2006/relationships/hyperlink" Target="https://crieffhighschool.org/wp-content/uploads/2025/01/Computing-Science-N5.pdf" TargetMode="External"/><Relationship Id="rId7" Type="http://schemas.openxmlformats.org/officeDocument/2006/relationships/hyperlink" Target="https://crieffhighschool.org/wp-content/uploads/2025/12/Computer-Games-Development-NPA-46.docx" TargetMode="External"/><Relationship Id="rId2" Type="http://schemas.openxmlformats.org/officeDocument/2006/relationships/hyperlink" Target="https://crieffhighschool.org/wp-content/uploads/2025/01/Computing-Science-H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rieffhighschool.org/wp-content/uploads/2025/01/Digital-Passport-NPA.pdf" TargetMode="External"/><Relationship Id="rId5" Type="http://schemas.openxmlformats.org/officeDocument/2006/relationships/hyperlink" Target="https://crieffhighschool.org/wp-content/uploads/2025/01/Computer-Games-Development-NPA.pdf" TargetMode="External"/><Relationship Id="rId4" Type="http://schemas.openxmlformats.org/officeDocument/2006/relationships/hyperlink" Target="https://crieffhighschool.org/wp-content/uploads/2025/01/Computing-Science-AH.pdf" TargetMode="External"/><Relationship Id="rId9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crieffhighschool.org/wp-content/uploads/2025/01/Practical-Electronics-N5.pdf" TargetMode="External"/><Relationship Id="rId3" Type="http://schemas.openxmlformats.org/officeDocument/2006/relationships/hyperlink" Target="https://crieffhighschool.org/wp-content/uploads/2025/01/Engineering-Science-H.pdf" TargetMode="External"/><Relationship Id="rId7" Type="http://schemas.openxmlformats.org/officeDocument/2006/relationships/hyperlink" Target="https://crieffhighschool.org/wp-content/uploads/2025/01/Engineering-Science-AH.pdf" TargetMode="External"/><Relationship Id="rId2" Type="http://schemas.openxmlformats.org/officeDocument/2006/relationships/hyperlink" Target="https://crieffhighschool.org/wp-content/uploads/2025/01/Graphic-Communication-N5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rieffhighschool.org/wp-content/uploads/2025/01/Graphic-Communication-H.pdf" TargetMode="External"/><Relationship Id="rId5" Type="http://schemas.openxmlformats.org/officeDocument/2006/relationships/hyperlink" Target="https://crieffhighschool.org/wp-content/uploads/2025/01/Practical-Woodworking-N5.pdf" TargetMode="External"/><Relationship Id="rId4" Type="http://schemas.openxmlformats.org/officeDocument/2006/relationships/hyperlink" Target="https://crieffhighschool.org/wp-content/uploads/2025/01/Engineering-Science-N5.pdf" TargetMode="External"/><Relationship Id="rId9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rieffhighschool.org/wp-content/uploads/2025/01/Sample-Senior-Drama-Nat-5.pdf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crieffhighschool.org/wp-content/uploads/2025/01/Sample-Senior-Drama-Ad-Higher.pdf" TargetMode="External"/><Relationship Id="rId4" Type="http://schemas.openxmlformats.org/officeDocument/2006/relationships/hyperlink" Target="https://crieffhighschool.org/wp-content/uploads/2025/01/Sample-Senior-Drama-Higher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rieffhighschool.org/wp-content/uploads/2025/01/Sample-Senior-Drama-Nat-5.pdf" TargetMode="Externa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crieffhighschool.org/wp-content/uploads/2025/01/Sample-Senior-Drama-Ad-Higher.pdf" TargetMode="External"/><Relationship Id="rId4" Type="http://schemas.openxmlformats.org/officeDocument/2006/relationships/hyperlink" Target="https://crieffhighschool.org/wp-content/uploads/2025/01/Sample-Senior-Drama-Higher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rieffhighschool.org/wp-content/uploads/2025/01/Sample-Senior-Ad-Higher-English.pdf" TargetMode="External"/><Relationship Id="rId7" Type="http://schemas.openxmlformats.org/officeDocument/2006/relationships/hyperlink" Target="https://crieffhighschool.org/wp-content/uploads/2025/12/Level-5-Lit-Comms-Guide-002.docx" TargetMode="External"/><Relationship Id="rId2" Type="http://schemas.openxmlformats.org/officeDocument/2006/relationships/hyperlink" Target="https://crieffhighschool.org/wp-content/uploads/2025/01/Sample-Senior-Higher-English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crieffhighschool.org/wp-content/uploads/2025/12/Lit-Comms-6-Guide-002.docx" TargetMode="External"/><Relationship Id="rId4" Type="http://schemas.openxmlformats.org/officeDocument/2006/relationships/hyperlink" Target="https://crieffhighschool.org/wp-content/uploads/2025/01/Sample-Senior-Nat-5-English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3E775-E0F1-7A97-AE64-6995AD35F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726" y="469044"/>
            <a:ext cx="10515600" cy="563343"/>
          </a:xfrm>
        </p:spPr>
        <p:txBody>
          <a:bodyPr>
            <a:noAutofit/>
          </a:bodyPr>
          <a:lstStyle/>
          <a:p>
            <a:r>
              <a:rPr lang="en-GB" sz="48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Learner Pathways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536BD54-0361-E549-FB19-2E2794D0C79E}"/>
              </a:ext>
            </a:extLst>
          </p:cNvPr>
          <p:cNvGrpSpPr/>
          <p:nvPr/>
        </p:nvGrpSpPr>
        <p:grpSpPr>
          <a:xfrm>
            <a:off x="722726" y="1471449"/>
            <a:ext cx="9358339" cy="4527068"/>
            <a:chOff x="1390941" y="2039815"/>
            <a:chExt cx="9410117" cy="469157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241CD70-3223-A4E8-9E45-9E08DDD8495C}"/>
                </a:ext>
              </a:extLst>
            </p:cNvPr>
            <p:cNvGrpSpPr/>
            <p:nvPr/>
          </p:nvGrpSpPr>
          <p:grpSpPr>
            <a:xfrm>
              <a:off x="1390941" y="2039815"/>
              <a:ext cx="9410117" cy="1026941"/>
              <a:chOff x="542779" y="1941341"/>
              <a:chExt cx="9410117" cy="1026941"/>
            </a:xfrm>
          </p:grpSpPr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B048F035-516B-EB1A-39A0-904010614A79}"/>
                  </a:ext>
                </a:extLst>
              </p:cNvPr>
              <p:cNvSpPr/>
              <p:nvPr/>
            </p:nvSpPr>
            <p:spPr>
              <a:xfrm>
                <a:off x="542779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Art &amp; Design</a:t>
                </a:r>
              </a:p>
            </p:txBody>
          </p:sp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6187FA50-EB43-D14A-1746-251133D43EF3}"/>
                  </a:ext>
                </a:extLst>
              </p:cNvPr>
              <p:cNvSpPr/>
              <p:nvPr/>
            </p:nvSpPr>
            <p:spPr>
              <a:xfrm>
                <a:off x="2931942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Business Education</a:t>
                </a:r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C2C610B4-F110-A934-7296-E9E95F40857C}"/>
                  </a:ext>
                </a:extLst>
              </p:cNvPr>
              <p:cNvSpPr/>
              <p:nvPr/>
            </p:nvSpPr>
            <p:spPr>
              <a:xfrm>
                <a:off x="5342208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Craft, Design &amp; Technology</a:t>
                </a:r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8B5F48E0-224C-8812-C647-AF54B7C04451}"/>
                  </a:ext>
                </a:extLst>
              </p:cNvPr>
              <p:cNvSpPr/>
              <p:nvPr/>
            </p:nvSpPr>
            <p:spPr>
              <a:xfrm>
                <a:off x="7752474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Computing Science</a:t>
                </a: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7ED7634-B37A-C75F-EC85-AC00ACDE6443}"/>
                </a:ext>
              </a:extLst>
            </p:cNvPr>
            <p:cNvGrpSpPr/>
            <p:nvPr/>
          </p:nvGrpSpPr>
          <p:grpSpPr>
            <a:xfrm>
              <a:off x="1390941" y="3277774"/>
              <a:ext cx="9410117" cy="1026941"/>
              <a:chOff x="542779" y="1941341"/>
              <a:chExt cx="9410117" cy="1026941"/>
            </a:xfrm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BA10F827-6569-1503-B58A-CACDC354E959}"/>
                  </a:ext>
                </a:extLst>
              </p:cNvPr>
              <p:cNvSpPr/>
              <p:nvPr/>
            </p:nvSpPr>
            <p:spPr>
              <a:xfrm>
                <a:off x="542779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Drama</a:t>
                </a:r>
              </a:p>
            </p:txBody>
          </p:sp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4EE2CC70-ACE9-AAAE-43DE-2F838662F72C}"/>
                  </a:ext>
                </a:extLst>
              </p:cNvPr>
              <p:cNvSpPr/>
              <p:nvPr/>
            </p:nvSpPr>
            <p:spPr>
              <a:xfrm>
                <a:off x="2931942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English &amp; Literacy</a:t>
                </a:r>
              </a:p>
            </p:txBody>
          </p:sp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13777DE5-99D1-269A-2FD3-15D89E3EE749}"/>
                  </a:ext>
                </a:extLst>
              </p:cNvPr>
              <p:cNvSpPr/>
              <p:nvPr/>
            </p:nvSpPr>
            <p:spPr>
              <a:xfrm>
                <a:off x="5342208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Home Economics</a:t>
                </a:r>
              </a:p>
            </p:txBody>
          </p:sp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03A02735-B5CD-7695-5528-2957EDA2100B}"/>
                  </a:ext>
                </a:extLst>
              </p:cNvPr>
              <p:cNvSpPr/>
              <p:nvPr/>
            </p:nvSpPr>
            <p:spPr>
              <a:xfrm>
                <a:off x="7752474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Maths &amp; Numeracy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7B18FE3-8A04-13C9-4EB1-0ADD9B372BB2}"/>
                </a:ext>
              </a:extLst>
            </p:cNvPr>
            <p:cNvGrpSpPr/>
            <p:nvPr/>
          </p:nvGrpSpPr>
          <p:grpSpPr>
            <a:xfrm>
              <a:off x="1390941" y="4515733"/>
              <a:ext cx="9410117" cy="1026941"/>
              <a:chOff x="542779" y="1941341"/>
              <a:chExt cx="9410117" cy="1026941"/>
            </a:xfrm>
          </p:grpSpPr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61AB2656-93A6-35D1-FEB7-FCA7FCB77234}"/>
                  </a:ext>
                </a:extLst>
              </p:cNvPr>
              <p:cNvSpPr/>
              <p:nvPr/>
            </p:nvSpPr>
            <p:spPr>
              <a:xfrm>
                <a:off x="542779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Modern Languages</a:t>
                </a: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79A9E80C-222D-F17A-E3EA-230BEA9196D7}"/>
                  </a:ext>
                </a:extLst>
              </p:cNvPr>
              <p:cNvSpPr/>
              <p:nvPr/>
            </p:nvSpPr>
            <p:spPr>
              <a:xfrm>
                <a:off x="2931942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Music</a:t>
                </a:r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CE7CC8B3-41CC-418A-053F-BE7303135CFB}"/>
                  </a:ext>
                </a:extLst>
              </p:cNvPr>
              <p:cNvSpPr/>
              <p:nvPr/>
            </p:nvSpPr>
            <p:spPr>
              <a:xfrm>
                <a:off x="5342208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Physical Education</a:t>
                </a:r>
              </a:p>
            </p:txBody>
          </p:sp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44504627-1D92-99BE-401D-33B183962617}"/>
                  </a:ext>
                </a:extLst>
              </p:cNvPr>
              <p:cNvSpPr/>
              <p:nvPr/>
            </p:nvSpPr>
            <p:spPr>
              <a:xfrm>
                <a:off x="7752474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RMPS</a:t>
                </a: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CD23917B-20EE-31CC-E34B-27FCF4069705}"/>
                </a:ext>
              </a:extLst>
            </p:cNvPr>
            <p:cNvGrpSpPr/>
            <p:nvPr/>
          </p:nvGrpSpPr>
          <p:grpSpPr>
            <a:xfrm>
              <a:off x="1390941" y="5704451"/>
              <a:ext cx="9410117" cy="1026941"/>
              <a:chOff x="542779" y="1941341"/>
              <a:chExt cx="9410117" cy="1026941"/>
            </a:xfrm>
          </p:grpSpPr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4E5FE6E6-29CC-429E-9326-8558F589D100}"/>
                  </a:ext>
                </a:extLst>
              </p:cNvPr>
              <p:cNvSpPr/>
              <p:nvPr/>
            </p:nvSpPr>
            <p:spPr>
              <a:xfrm>
                <a:off x="542779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Science</a:t>
                </a:r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5A3565E7-EBAF-AE03-B33A-EDA0D8E7BB06}"/>
                  </a:ext>
                </a:extLst>
              </p:cNvPr>
              <p:cNvSpPr/>
              <p:nvPr/>
            </p:nvSpPr>
            <p:spPr>
              <a:xfrm>
                <a:off x="2931942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Social Studies</a:t>
                </a:r>
              </a:p>
            </p:txBody>
          </p:sp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20933766-DB8C-62E7-F3BD-3D1A65F8AA9C}"/>
                  </a:ext>
                </a:extLst>
              </p:cNvPr>
              <p:cNvSpPr/>
              <p:nvPr/>
            </p:nvSpPr>
            <p:spPr>
              <a:xfrm>
                <a:off x="5342208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Other Courses</a:t>
                </a:r>
              </a:p>
            </p:txBody>
          </p:sp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3C1AF1A5-2CA5-26C6-7BA2-A50C8C437041}"/>
                  </a:ext>
                </a:extLst>
              </p:cNvPr>
              <p:cNvSpPr/>
              <p:nvPr/>
            </p:nvSpPr>
            <p:spPr>
              <a:xfrm>
                <a:off x="7752474" y="1941341"/>
                <a:ext cx="2200422" cy="1026941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Wider Achievement</a:t>
                </a:r>
              </a:p>
            </p:txBody>
          </p:sp>
        </p:grpSp>
      </p:grpSp>
      <p:sp>
        <p:nvSpPr>
          <p:cNvPr id="26" name="Footer Placeholder 8">
            <a:extLst>
              <a:ext uri="{FF2B5EF4-FFF2-40B4-BE49-F238E27FC236}">
                <a16:creationId xmlns:a16="http://schemas.microsoft.com/office/drawing/2014/main" id="{7F4FBC06-7071-8FB1-97DA-3A77DD5CF44D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600">
                <a:solidFill>
                  <a:srgbClr val="FF0000"/>
                </a:solidFill>
                <a:latin typeface="Calibri" panose="020F0502020204030204"/>
              </a:rPr>
              <a:t>Determination   Confidence</a:t>
            </a:r>
            <a:r>
              <a:rPr lang="en-US" sz="1600">
                <a:solidFill>
                  <a:srgbClr val="ED7D31">
                    <a:lumMod val="75000"/>
                  </a:srgbClr>
                </a:solidFill>
                <a:latin typeface="Calibri" panose="020F0502020204030204"/>
              </a:rPr>
              <a:t>   </a:t>
            </a:r>
            <a:r>
              <a:rPr lang="en-US" sz="1600">
                <a:solidFill>
                  <a:srgbClr val="FFC000"/>
                </a:solidFill>
                <a:latin typeface="Calibri" panose="020F0502020204030204"/>
              </a:rPr>
              <a:t>Teamwork   Community</a:t>
            </a:r>
            <a:r>
              <a:rPr lang="en-US" sz="1600">
                <a:solidFill>
                  <a:srgbClr val="ED7D31">
                    <a:lumMod val="75000"/>
                  </a:srgbClr>
                </a:solidFill>
                <a:latin typeface="Calibri" panose="020F0502020204030204"/>
              </a:rPr>
              <a:t>   </a:t>
            </a:r>
            <a:r>
              <a:rPr lang="en-US" sz="1600">
                <a:solidFill>
                  <a:srgbClr val="857CFC"/>
                </a:solidFill>
                <a:latin typeface="Calibri" panose="020F0502020204030204"/>
              </a:rPr>
              <a:t>Encouragement   Trust</a:t>
            </a:r>
          </a:p>
        </p:txBody>
      </p:sp>
      <p:pic>
        <p:nvPicPr>
          <p:cNvPr id="27" name="Picture 26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7F4FFA48-84C4-4A18-6E08-E1B596AF42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674" y="-68267"/>
            <a:ext cx="987388" cy="1092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251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B0EFF8-389C-52BC-9FC5-B92CF8700164}"/>
              </a:ext>
            </a:extLst>
          </p:cNvPr>
          <p:cNvSpPr/>
          <p:nvPr/>
        </p:nvSpPr>
        <p:spPr>
          <a:xfrm>
            <a:off x="1355611" y="868017"/>
            <a:ext cx="4379776" cy="227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F63A08-04BE-3D4E-481C-CABEE9DCD84C}"/>
              </a:ext>
            </a:extLst>
          </p:cNvPr>
          <p:cNvCxnSpPr>
            <a:cxnSpLocks/>
          </p:cNvCxnSpPr>
          <p:nvPr/>
        </p:nvCxnSpPr>
        <p:spPr>
          <a:xfrm>
            <a:off x="8468139" y="914875"/>
            <a:ext cx="0" cy="5270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83816B45-60F7-E562-EA2D-AA6F2683E850}"/>
              </a:ext>
            </a:extLst>
          </p:cNvPr>
          <p:cNvSpPr/>
          <p:nvPr/>
        </p:nvSpPr>
        <p:spPr>
          <a:xfrm>
            <a:off x="11055154" y="5462768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3D58F103-A8F9-846F-DD17-8DB9193E308C}"/>
              </a:ext>
            </a:extLst>
          </p:cNvPr>
          <p:cNvSpPr/>
          <p:nvPr/>
        </p:nvSpPr>
        <p:spPr>
          <a:xfrm>
            <a:off x="11055154" y="3906084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53983950-CAAB-CACA-C586-F9057D9B72E4}"/>
              </a:ext>
            </a:extLst>
          </p:cNvPr>
          <p:cNvSpPr/>
          <p:nvPr/>
        </p:nvSpPr>
        <p:spPr>
          <a:xfrm>
            <a:off x="11064729" y="3127742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94DBB304-24E0-5EF3-DBEF-B4924549D1FB}"/>
              </a:ext>
            </a:extLst>
          </p:cNvPr>
          <p:cNvSpPr/>
          <p:nvPr/>
        </p:nvSpPr>
        <p:spPr>
          <a:xfrm>
            <a:off x="11055154" y="2320249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96DFE05F-818D-FA27-7254-F85FB434DDB3}"/>
              </a:ext>
            </a:extLst>
          </p:cNvPr>
          <p:cNvSpPr/>
          <p:nvPr/>
        </p:nvSpPr>
        <p:spPr>
          <a:xfrm>
            <a:off x="11055154" y="1535190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55F79AA4-A15D-6371-F8DE-04730524AE15}"/>
              </a:ext>
            </a:extLst>
          </p:cNvPr>
          <p:cNvSpPr/>
          <p:nvPr/>
        </p:nvSpPr>
        <p:spPr>
          <a:xfrm>
            <a:off x="11055154" y="4684426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DF0F40-E2E5-FEED-E23A-48498B33C4B9}"/>
              </a:ext>
            </a:extLst>
          </p:cNvPr>
          <p:cNvSpPr txBox="1"/>
          <p:nvPr/>
        </p:nvSpPr>
        <p:spPr>
          <a:xfrm>
            <a:off x="215579" y="69206"/>
            <a:ext cx="49215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Economics  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A66AB65-D39F-C385-8826-5DA0EA9B854B}"/>
              </a:ext>
            </a:extLst>
          </p:cNvPr>
          <p:cNvSpPr/>
          <p:nvPr/>
        </p:nvSpPr>
        <p:spPr>
          <a:xfrm>
            <a:off x="136710" y="119269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85DFFB3-C423-338E-CCD5-ACF1E361C571}"/>
              </a:ext>
            </a:extLst>
          </p:cNvPr>
          <p:cNvGrpSpPr/>
          <p:nvPr/>
        </p:nvGrpSpPr>
        <p:grpSpPr>
          <a:xfrm>
            <a:off x="278839" y="861391"/>
            <a:ext cx="11776451" cy="5323654"/>
            <a:chOff x="235699" y="861391"/>
            <a:chExt cx="11776451" cy="5323654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6232A2-BFBE-F96A-DC23-0BBBC3BC677C}"/>
                </a:ext>
              </a:extLst>
            </p:cNvPr>
            <p:cNvGrpSpPr/>
            <p:nvPr/>
          </p:nvGrpSpPr>
          <p:grpSpPr>
            <a:xfrm>
              <a:off x="235700" y="1192696"/>
              <a:ext cx="956996" cy="4937779"/>
              <a:chOff x="235700" y="383482"/>
              <a:chExt cx="2233800" cy="5757880"/>
            </a:xfrm>
          </p:grpSpPr>
          <p:sp>
            <p:nvSpPr>
              <p:cNvPr id="3" name="Flowchart: Alternate Process 2">
                <a:extLst>
                  <a:ext uri="{FF2B5EF4-FFF2-40B4-BE49-F238E27FC236}">
                    <a16:creationId xmlns:a16="http://schemas.microsoft.com/office/drawing/2014/main" id="{AF4841FE-9415-C65D-359B-14A66E788846}"/>
                  </a:ext>
                </a:extLst>
              </p:cNvPr>
              <p:cNvSpPr/>
              <p:nvPr/>
            </p:nvSpPr>
            <p:spPr>
              <a:xfrm>
                <a:off x="235700" y="3915106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Flowchart: Alternate Process 5">
                <a:extLst>
                  <a:ext uri="{FF2B5EF4-FFF2-40B4-BE49-F238E27FC236}">
                    <a16:creationId xmlns:a16="http://schemas.microsoft.com/office/drawing/2014/main" id="{70256A64-B621-6BC2-7C83-AB1A3A262A70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Flowchart: Alternate Process 6">
                <a:extLst>
                  <a:ext uri="{FF2B5EF4-FFF2-40B4-BE49-F238E27FC236}">
                    <a16:creationId xmlns:a16="http://schemas.microsoft.com/office/drawing/2014/main" id="{C37631EF-E94F-1B8E-53C8-093800FD12A9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lowchart: Alternate Process 7">
                <a:extLst>
                  <a:ext uri="{FF2B5EF4-FFF2-40B4-BE49-F238E27FC236}">
                    <a16:creationId xmlns:a16="http://schemas.microsoft.com/office/drawing/2014/main" id="{AD7C7726-1AE5-0F37-776E-A081AAF02356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" name="Flowchart: Alternate Process 1">
                <a:extLst>
                  <a:ext uri="{FF2B5EF4-FFF2-40B4-BE49-F238E27FC236}">
                    <a16:creationId xmlns:a16="http://schemas.microsoft.com/office/drawing/2014/main" id="{C37E2FBC-531E-54CA-9F94-15E76A96F0DC}"/>
                  </a:ext>
                </a:extLst>
              </p:cNvPr>
              <p:cNvSpPr/>
              <p:nvPr/>
            </p:nvSpPr>
            <p:spPr>
              <a:xfrm>
                <a:off x="235700" y="5089557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3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FF615A6-9ACF-9EA0-CE93-F6C09AC49CB7}"/>
                </a:ext>
              </a:extLst>
            </p:cNvPr>
            <p:cNvSpPr/>
            <p:nvPr/>
          </p:nvSpPr>
          <p:spPr>
            <a:xfrm>
              <a:off x="235699" y="861391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346AA206-5F58-77D3-22ED-1142E74EA6F4}"/>
                </a:ext>
              </a:extLst>
            </p:cNvPr>
            <p:cNvSpPr/>
            <p:nvPr/>
          </p:nvSpPr>
          <p:spPr>
            <a:xfrm>
              <a:off x="11055154" y="868017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F336963A-77A4-6BF1-9931-5DAA9CBBA23F}"/>
                </a:ext>
              </a:extLst>
            </p:cNvPr>
            <p:cNvSpPr/>
            <p:nvPr/>
          </p:nvSpPr>
          <p:spPr>
            <a:xfrm>
              <a:off x="8904660" y="868017"/>
              <a:ext cx="1716156" cy="2073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Possible Pathways</a:t>
              </a: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20C2AA6A-B4F0-788A-5DD7-582A61E9B4F4}"/>
                </a:ext>
              </a:extLst>
            </p:cNvPr>
            <p:cNvSpPr/>
            <p:nvPr/>
          </p:nvSpPr>
          <p:spPr>
            <a:xfrm>
              <a:off x="8607530" y="124726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C2F1A84D-6E1D-05F8-C5A8-D930FC179680}"/>
              </a:ext>
            </a:extLst>
          </p:cNvPr>
          <p:cNvSpPr/>
          <p:nvPr/>
        </p:nvSpPr>
        <p:spPr>
          <a:xfrm>
            <a:off x="8943944" y="468442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 Early Education &amp; Childcare</a:t>
            </a:r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BF1D81EF-7D0D-6E9F-CAE5-1564C8500146}"/>
              </a:ext>
            </a:extLst>
          </p:cNvPr>
          <p:cNvSpPr/>
          <p:nvPr/>
        </p:nvSpPr>
        <p:spPr>
          <a:xfrm>
            <a:off x="8938102" y="545505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NQ Health &amp; Food Technology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NQ Professional Cookery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DB937FB2-C53B-202F-04AA-1F7AC87DB8D3}"/>
              </a:ext>
            </a:extLst>
          </p:cNvPr>
          <p:cNvSpPr/>
          <p:nvPr/>
        </p:nvSpPr>
        <p:spPr>
          <a:xfrm>
            <a:off x="8949663" y="391379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Practical Cookery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HNC Patisserie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8DD51527-E002-DD1E-1ADF-060C0B65FB66}"/>
              </a:ext>
            </a:extLst>
          </p:cNvPr>
          <p:cNvSpPr/>
          <p:nvPr/>
        </p:nvSpPr>
        <p:spPr>
          <a:xfrm>
            <a:off x="8967713" y="314316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Hospitality Management</a:t>
            </a:r>
          </a:p>
        </p:txBody>
      </p:sp>
      <p:sp>
        <p:nvSpPr>
          <p:cNvPr id="46" name="Flowchart: Alternate Process 45">
            <a:extLst>
              <a:ext uri="{FF2B5EF4-FFF2-40B4-BE49-F238E27FC236}">
                <a16:creationId xmlns:a16="http://schemas.microsoft.com/office/drawing/2014/main" id="{01C3EFAA-846B-7CAC-ED4A-3C3A434ABA13}"/>
              </a:ext>
            </a:extLst>
          </p:cNvPr>
          <p:cNvSpPr/>
          <p:nvPr/>
        </p:nvSpPr>
        <p:spPr>
          <a:xfrm>
            <a:off x="8949663" y="234003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BSc Food &amp; Consumer Science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Hospitality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4AC7B77F-0ECB-FFC3-8C22-94EAC0A8222C}"/>
              </a:ext>
            </a:extLst>
          </p:cNvPr>
          <p:cNvSpPr/>
          <p:nvPr/>
        </p:nvSpPr>
        <p:spPr>
          <a:xfrm>
            <a:off x="8949663" y="1535190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BSc (Hons) Food, Nutrition &amp; Health</a:t>
            </a:r>
          </a:p>
        </p:txBody>
      </p:sp>
      <p:sp>
        <p:nvSpPr>
          <p:cNvPr id="29" name="Flowchart: Alternate Process 28">
            <a:hlinkClick r:id="" action="ppaction://noaction"/>
            <a:extLst>
              <a:ext uri="{FF2B5EF4-FFF2-40B4-BE49-F238E27FC236}">
                <a16:creationId xmlns:a16="http://schemas.microsoft.com/office/drawing/2014/main" id="{9B31861F-B030-E5F8-92D8-8E3B98A08DA7}"/>
              </a:ext>
            </a:extLst>
          </p:cNvPr>
          <p:cNvSpPr/>
          <p:nvPr/>
        </p:nvSpPr>
        <p:spPr>
          <a:xfrm>
            <a:off x="1349434" y="3260328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5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Health and Food Technology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lowchart: Alternate Process 30">
            <a:hlinkClick r:id="" action="ppaction://noaction"/>
            <a:extLst>
              <a:ext uri="{FF2B5EF4-FFF2-40B4-BE49-F238E27FC236}">
                <a16:creationId xmlns:a16="http://schemas.microsoft.com/office/drawing/2014/main" id="{3F72370B-6985-B219-DAC3-E7691725F27F}"/>
              </a:ext>
            </a:extLst>
          </p:cNvPr>
          <p:cNvSpPr/>
          <p:nvPr/>
        </p:nvSpPr>
        <p:spPr>
          <a:xfrm>
            <a:off x="1371292" y="2204121"/>
            <a:ext cx="1393326" cy="89503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0563C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Health and Food Technology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lowchart: Alternate Process 10">
            <a:hlinkClick r:id="" action="ppaction://noaction"/>
            <a:extLst>
              <a:ext uri="{FF2B5EF4-FFF2-40B4-BE49-F238E27FC236}">
                <a16:creationId xmlns:a16="http://schemas.microsoft.com/office/drawing/2014/main" id="{9B6B717E-B584-CA4C-43C1-419643F9B577}"/>
              </a:ext>
            </a:extLst>
          </p:cNvPr>
          <p:cNvSpPr/>
          <p:nvPr/>
        </p:nvSpPr>
        <p:spPr>
          <a:xfrm>
            <a:off x="2866726" y="3216904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5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Practical Cookery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lowchart: Alternate Process 11">
            <a:hlinkClick r:id="rId4"/>
            <a:extLst>
              <a:ext uri="{FF2B5EF4-FFF2-40B4-BE49-F238E27FC236}">
                <a16:creationId xmlns:a16="http://schemas.microsoft.com/office/drawing/2014/main" id="{D237BB68-F10F-DFCA-E8B3-6FB21F928BA2}"/>
              </a:ext>
            </a:extLst>
          </p:cNvPr>
          <p:cNvSpPr/>
          <p:nvPr/>
        </p:nvSpPr>
        <p:spPr>
          <a:xfrm>
            <a:off x="4345936" y="3216904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SFW</a:t>
            </a:r>
            <a:r>
              <a:rPr kumimoji="0" lang="en-GB" sz="1200" b="1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Level 5</a:t>
            </a:r>
            <a:r>
              <a:rPr kumimoji="0" lang="en-GB" sz="1200" b="0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u="sng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Hospitality</a:t>
            </a:r>
            <a:endParaRPr lang="en-GB" sz="1200" b="0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3" name="Flowchart: Alternate Process 12">
            <a:hlinkClick r:id="" action="ppaction://noaction"/>
            <a:extLst>
              <a:ext uri="{FF2B5EF4-FFF2-40B4-BE49-F238E27FC236}">
                <a16:creationId xmlns:a16="http://schemas.microsoft.com/office/drawing/2014/main" id="{35D884BD-07F3-FC70-87EA-49B35B58EB53}"/>
              </a:ext>
            </a:extLst>
          </p:cNvPr>
          <p:cNvSpPr/>
          <p:nvPr/>
        </p:nvSpPr>
        <p:spPr>
          <a:xfrm>
            <a:off x="4345936" y="4221307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SFW</a:t>
            </a: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Level 4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Hospitality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4" name="Flowchart: Alternate Process 13">
            <a:hlinkClick r:id="" action="ppaction://noaction"/>
            <a:extLst>
              <a:ext uri="{FF2B5EF4-FFF2-40B4-BE49-F238E27FC236}">
                <a16:creationId xmlns:a16="http://schemas.microsoft.com/office/drawing/2014/main" id="{75CE20E6-C425-209C-7242-15CA7384F393}"/>
              </a:ext>
            </a:extLst>
          </p:cNvPr>
          <p:cNvSpPr/>
          <p:nvPr/>
        </p:nvSpPr>
        <p:spPr>
          <a:xfrm>
            <a:off x="2852121" y="4251505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Practical Cookery</a:t>
            </a:r>
          </a:p>
        </p:txBody>
      </p:sp>
      <p:sp>
        <p:nvSpPr>
          <p:cNvPr id="15" name="Flowchart: Alternate Process 14">
            <a:hlinkClick r:id="" action="ppaction://noaction"/>
            <a:extLst>
              <a:ext uri="{FF2B5EF4-FFF2-40B4-BE49-F238E27FC236}">
                <a16:creationId xmlns:a16="http://schemas.microsoft.com/office/drawing/2014/main" id="{EF768A8A-CD34-90E6-0CD5-80FEBBCD851D}"/>
              </a:ext>
            </a:extLst>
          </p:cNvPr>
          <p:cNvSpPr/>
          <p:nvPr/>
        </p:nvSpPr>
        <p:spPr>
          <a:xfrm>
            <a:off x="1356556" y="4251505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Health and Food Technology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BB336BF-83CF-C5FE-888D-1FE058FBC139}"/>
              </a:ext>
            </a:extLst>
          </p:cNvPr>
          <p:cNvSpPr/>
          <p:nvPr/>
        </p:nvSpPr>
        <p:spPr>
          <a:xfrm>
            <a:off x="5867953" y="861391"/>
            <a:ext cx="2557402" cy="2256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College Courses</a:t>
            </a:r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id="{7742688F-E42F-2B8C-9705-0D75649C104E}"/>
              </a:ext>
            </a:extLst>
          </p:cNvPr>
          <p:cNvSpPr/>
          <p:nvPr/>
        </p:nvSpPr>
        <p:spPr>
          <a:xfrm>
            <a:off x="8151611" y="125350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owchart: Alternate Process 8">
            <a:hlinkClick r:id="" action="ppaction://noaction"/>
            <a:extLst>
              <a:ext uri="{FF2B5EF4-FFF2-40B4-BE49-F238E27FC236}">
                <a16:creationId xmlns:a16="http://schemas.microsoft.com/office/drawing/2014/main" id="{01C9E028-1DA6-F22E-806E-85D4CC3ABFA1}"/>
              </a:ext>
            </a:extLst>
          </p:cNvPr>
          <p:cNvSpPr/>
          <p:nvPr/>
        </p:nvSpPr>
        <p:spPr>
          <a:xfrm>
            <a:off x="2842965" y="5248848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3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Practical Cookery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0" name="Flowchart: Alternate Process 9">
            <a:hlinkClick r:id="" action="ppaction://noaction"/>
            <a:extLst>
              <a:ext uri="{FF2B5EF4-FFF2-40B4-BE49-F238E27FC236}">
                <a16:creationId xmlns:a16="http://schemas.microsoft.com/office/drawing/2014/main" id="{433CCEB2-B4D0-105A-3B0C-035FB6DB3BE0}"/>
              </a:ext>
            </a:extLst>
          </p:cNvPr>
          <p:cNvSpPr/>
          <p:nvPr/>
        </p:nvSpPr>
        <p:spPr>
          <a:xfrm>
            <a:off x="1349434" y="5248847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3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Health and Food Technology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9" name="Footer Placeholder 8">
            <a:extLst>
              <a:ext uri="{FF2B5EF4-FFF2-40B4-BE49-F238E27FC236}">
                <a16:creationId xmlns:a16="http://schemas.microsoft.com/office/drawing/2014/main" id="{D6D02632-BDD0-D521-57E9-DFE5788DF860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22" name="Picture 21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1704B168-0520-2743-03D6-AD3F1DED31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D557B6F-9F8D-E07F-86BD-B5E09130313A}"/>
              </a:ext>
            </a:extLst>
          </p:cNvPr>
          <p:cNvCxnSpPr/>
          <p:nvPr/>
        </p:nvCxnSpPr>
        <p:spPr>
          <a:xfrm flipH="1" flipV="1">
            <a:off x="2048255" y="3048712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519831F-0FA8-3353-E551-2326A4829609}"/>
              </a:ext>
            </a:extLst>
          </p:cNvPr>
          <p:cNvCxnSpPr/>
          <p:nvPr/>
        </p:nvCxnSpPr>
        <p:spPr>
          <a:xfrm flipH="1" flipV="1">
            <a:off x="2065198" y="4065179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37F1564-391B-B474-740F-C02863412C0C}"/>
              </a:ext>
            </a:extLst>
          </p:cNvPr>
          <p:cNvCxnSpPr/>
          <p:nvPr/>
        </p:nvCxnSpPr>
        <p:spPr>
          <a:xfrm flipH="1" flipV="1">
            <a:off x="2038879" y="5057296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54261B2-32B9-A049-C233-7CAD612ACB22}"/>
              </a:ext>
            </a:extLst>
          </p:cNvPr>
          <p:cNvCxnSpPr/>
          <p:nvPr/>
        </p:nvCxnSpPr>
        <p:spPr>
          <a:xfrm flipH="1" flipV="1">
            <a:off x="5024032" y="4074566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CA10941-0042-B28E-9A73-57559A52104B}"/>
              </a:ext>
            </a:extLst>
          </p:cNvPr>
          <p:cNvCxnSpPr/>
          <p:nvPr/>
        </p:nvCxnSpPr>
        <p:spPr>
          <a:xfrm flipH="1" flipV="1">
            <a:off x="3528467" y="5039698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DD6FDD4-FC62-B987-BB36-5E7D889D6265}"/>
              </a:ext>
            </a:extLst>
          </p:cNvPr>
          <p:cNvCxnSpPr/>
          <p:nvPr/>
        </p:nvCxnSpPr>
        <p:spPr>
          <a:xfrm flipH="1" flipV="1">
            <a:off x="3529509" y="4097954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0279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B0EFF8-389C-52BC-9FC5-B92CF8700164}"/>
              </a:ext>
            </a:extLst>
          </p:cNvPr>
          <p:cNvSpPr/>
          <p:nvPr/>
        </p:nvSpPr>
        <p:spPr>
          <a:xfrm>
            <a:off x="1355610" y="868017"/>
            <a:ext cx="6349351" cy="2073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F63A08-04BE-3D4E-481C-CABEE9DCD84C}"/>
              </a:ext>
            </a:extLst>
          </p:cNvPr>
          <p:cNvCxnSpPr>
            <a:cxnSpLocks/>
          </p:cNvCxnSpPr>
          <p:nvPr/>
        </p:nvCxnSpPr>
        <p:spPr>
          <a:xfrm>
            <a:off x="8468139" y="914875"/>
            <a:ext cx="0" cy="5270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3D58F103-A8F9-846F-DD17-8DB9193E308C}"/>
              </a:ext>
            </a:extLst>
          </p:cNvPr>
          <p:cNvSpPr/>
          <p:nvPr/>
        </p:nvSpPr>
        <p:spPr>
          <a:xfrm>
            <a:off x="11055154" y="3906084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53983950-CAAB-CACA-C586-F9057D9B72E4}"/>
              </a:ext>
            </a:extLst>
          </p:cNvPr>
          <p:cNvSpPr/>
          <p:nvPr/>
        </p:nvSpPr>
        <p:spPr>
          <a:xfrm>
            <a:off x="11064729" y="3127742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94DBB304-24E0-5EF3-DBEF-B4924549D1FB}"/>
              </a:ext>
            </a:extLst>
          </p:cNvPr>
          <p:cNvSpPr/>
          <p:nvPr/>
        </p:nvSpPr>
        <p:spPr>
          <a:xfrm>
            <a:off x="11055154" y="2320249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96DFE05F-818D-FA27-7254-F85FB434DDB3}"/>
              </a:ext>
            </a:extLst>
          </p:cNvPr>
          <p:cNvSpPr/>
          <p:nvPr/>
        </p:nvSpPr>
        <p:spPr>
          <a:xfrm>
            <a:off x="11055154" y="1535190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55F79AA4-A15D-6371-F8DE-04730524AE15}"/>
              </a:ext>
            </a:extLst>
          </p:cNvPr>
          <p:cNvSpPr/>
          <p:nvPr/>
        </p:nvSpPr>
        <p:spPr>
          <a:xfrm>
            <a:off x="11055154" y="4684426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DF0F40-E2E5-FEED-E23A-48498B33C4B9}"/>
              </a:ext>
            </a:extLst>
          </p:cNvPr>
          <p:cNvSpPr txBox="1"/>
          <p:nvPr/>
        </p:nvSpPr>
        <p:spPr>
          <a:xfrm>
            <a:off x="172439" y="61222"/>
            <a:ext cx="54867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&amp; Numeracy   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A66AB65-D39F-C385-8826-5DA0EA9B854B}"/>
              </a:ext>
            </a:extLst>
          </p:cNvPr>
          <p:cNvSpPr/>
          <p:nvPr/>
        </p:nvSpPr>
        <p:spPr>
          <a:xfrm>
            <a:off x="93570" y="119269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85DFFB3-C423-338E-CCD5-ACF1E361C571}"/>
              </a:ext>
            </a:extLst>
          </p:cNvPr>
          <p:cNvGrpSpPr/>
          <p:nvPr/>
        </p:nvGrpSpPr>
        <p:grpSpPr>
          <a:xfrm>
            <a:off x="235699" y="861391"/>
            <a:ext cx="11776451" cy="5323654"/>
            <a:chOff x="235699" y="861391"/>
            <a:chExt cx="11776451" cy="5323654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6232A2-BFBE-F96A-DC23-0BBBC3BC677C}"/>
                </a:ext>
              </a:extLst>
            </p:cNvPr>
            <p:cNvGrpSpPr/>
            <p:nvPr/>
          </p:nvGrpSpPr>
          <p:grpSpPr>
            <a:xfrm>
              <a:off x="235700" y="1192696"/>
              <a:ext cx="956996" cy="4937779"/>
              <a:chOff x="235700" y="383482"/>
              <a:chExt cx="2233800" cy="5757880"/>
            </a:xfrm>
          </p:grpSpPr>
          <p:sp>
            <p:nvSpPr>
              <p:cNvPr id="3" name="Flowchart: Alternate Process 2">
                <a:extLst>
                  <a:ext uri="{FF2B5EF4-FFF2-40B4-BE49-F238E27FC236}">
                    <a16:creationId xmlns:a16="http://schemas.microsoft.com/office/drawing/2014/main" id="{AF4841FE-9415-C65D-359B-14A66E788846}"/>
                  </a:ext>
                </a:extLst>
              </p:cNvPr>
              <p:cNvSpPr/>
              <p:nvPr/>
            </p:nvSpPr>
            <p:spPr>
              <a:xfrm>
                <a:off x="235700" y="3915106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Flowchart: Alternate Process 5">
                <a:extLst>
                  <a:ext uri="{FF2B5EF4-FFF2-40B4-BE49-F238E27FC236}">
                    <a16:creationId xmlns:a16="http://schemas.microsoft.com/office/drawing/2014/main" id="{70256A64-B621-6BC2-7C83-AB1A3A262A70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Flowchart: Alternate Process 6">
                <a:extLst>
                  <a:ext uri="{FF2B5EF4-FFF2-40B4-BE49-F238E27FC236}">
                    <a16:creationId xmlns:a16="http://schemas.microsoft.com/office/drawing/2014/main" id="{C37631EF-E94F-1B8E-53C8-093800FD12A9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lowchart: Alternate Process 7">
                <a:extLst>
                  <a:ext uri="{FF2B5EF4-FFF2-40B4-BE49-F238E27FC236}">
                    <a16:creationId xmlns:a16="http://schemas.microsoft.com/office/drawing/2014/main" id="{AD7C7726-1AE5-0F37-776E-A081AAF02356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" name="Flowchart: Alternate Process 1">
                <a:extLst>
                  <a:ext uri="{FF2B5EF4-FFF2-40B4-BE49-F238E27FC236}">
                    <a16:creationId xmlns:a16="http://schemas.microsoft.com/office/drawing/2014/main" id="{C37E2FBC-531E-54CA-9F94-15E76A96F0DC}"/>
                  </a:ext>
                </a:extLst>
              </p:cNvPr>
              <p:cNvSpPr/>
              <p:nvPr/>
            </p:nvSpPr>
            <p:spPr>
              <a:xfrm>
                <a:off x="235700" y="5089557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3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FF615A6-9ACF-9EA0-CE93-F6C09AC49CB7}"/>
                </a:ext>
              </a:extLst>
            </p:cNvPr>
            <p:cNvSpPr/>
            <p:nvPr/>
          </p:nvSpPr>
          <p:spPr>
            <a:xfrm>
              <a:off x="235699" y="861391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346AA206-5F58-77D3-22ED-1142E74EA6F4}"/>
                </a:ext>
              </a:extLst>
            </p:cNvPr>
            <p:cNvSpPr/>
            <p:nvPr/>
          </p:nvSpPr>
          <p:spPr>
            <a:xfrm>
              <a:off x="11055154" y="868017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F336963A-77A4-6BF1-9931-5DAA9CBBA23F}"/>
                </a:ext>
              </a:extLst>
            </p:cNvPr>
            <p:cNvSpPr/>
            <p:nvPr/>
          </p:nvSpPr>
          <p:spPr>
            <a:xfrm>
              <a:off x="8904660" y="868017"/>
              <a:ext cx="1716156" cy="2073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Possible Pathways</a:t>
              </a: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20C2AA6A-B4F0-788A-5DD7-582A61E9B4F4}"/>
                </a:ext>
              </a:extLst>
            </p:cNvPr>
            <p:cNvSpPr/>
            <p:nvPr/>
          </p:nvSpPr>
          <p:spPr>
            <a:xfrm>
              <a:off x="8607530" y="124726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C2F1A84D-6E1D-05F8-C5A8-D930FC179680}"/>
              </a:ext>
            </a:extLst>
          </p:cNvPr>
          <p:cNvSpPr/>
          <p:nvPr/>
        </p:nvSpPr>
        <p:spPr>
          <a:xfrm>
            <a:off x="8943944" y="468442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NQ Finance Risk &amp; Business</a:t>
            </a: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DB937FB2-C53B-202F-04AA-1F7AC87DB8D3}"/>
              </a:ext>
            </a:extLst>
          </p:cNvPr>
          <p:cNvSpPr/>
          <p:nvPr/>
        </p:nvSpPr>
        <p:spPr>
          <a:xfrm>
            <a:off x="8949663" y="391379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Accounting</a:t>
            </a: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8DD51527-E002-DD1E-1ADF-060C0B65FB66}"/>
              </a:ext>
            </a:extLst>
          </p:cNvPr>
          <p:cNvSpPr/>
          <p:nvPr/>
        </p:nvSpPr>
        <p:spPr>
          <a:xfrm>
            <a:off x="8967713" y="314316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Electrical Engineering</a:t>
            </a:r>
          </a:p>
        </p:txBody>
      </p:sp>
      <p:sp>
        <p:nvSpPr>
          <p:cNvPr id="46" name="Flowchart: Alternate Process 45">
            <a:extLst>
              <a:ext uri="{FF2B5EF4-FFF2-40B4-BE49-F238E27FC236}">
                <a16:creationId xmlns:a16="http://schemas.microsoft.com/office/drawing/2014/main" id="{01C3EFAA-846B-7CAC-ED4A-3C3A434ABA13}"/>
              </a:ext>
            </a:extLst>
          </p:cNvPr>
          <p:cNvSpPr/>
          <p:nvPr/>
        </p:nvSpPr>
        <p:spPr>
          <a:xfrm>
            <a:off x="8949663" y="234003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MSc Math &amp; Computer Science</a:t>
            </a: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4AC7B77F-0ECB-FFC3-8C22-94EAC0A8222C}"/>
              </a:ext>
            </a:extLst>
          </p:cNvPr>
          <p:cNvSpPr/>
          <p:nvPr/>
        </p:nvSpPr>
        <p:spPr>
          <a:xfrm>
            <a:off x="8949663" y="1535190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MSc (Hons) Applied Statistics</a:t>
            </a:r>
          </a:p>
        </p:txBody>
      </p:sp>
      <p:sp>
        <p:nvSpPr>
          <p:cNvPr id="9" name="Flowchart: Alternate Process 8">
            <a:hlinkClick r:id="rId2" action="ppaction://hlinksldjump"/>
            <a:extLst>
              <a:ext uri="{FF2B5EF4-FFF2-40B4-BE49-F238E27FC236}">
                <a16:creationId xmlns:a16="http://schemas.microsoft.com/office/drawing/2014/main" id="{6B50E7DC-7C90-5BFD-503C-5081ADC8DDEF}"/>
              </a:ext>
            </a:extLst>
          </p:cNvPr>
          <p:cNvSpPr/>
          <p:nvPr/>
        </p:nvSpPr>
        <p:spPr>
          <a:xfrm>
            <a:off x="1300475" y="4228272"/>
            <a:ext cx="1179270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4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Mathematics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lowchart: Alternate Process 9">
            <a:hlinkClick r:id="" action="ppaction://noaction"/>
            <a:extLst>
              <a:ext uri="{FF2B5EF4-FFF2-40B4-BE49-F238E27FC236}">
                <a16:creationId xmlns:a16="http://schemas.microsoft.com/office/drawing/2014/main" id="{9FD18D08-8D5F-113F-ABEC-186030421738}"/>
              </a:ext>
            </a:extLst>
          </p:cNvPr>
          <p:cNvSpPr/>
          <p:nvPr/>
        </p:nvSpPr>
        <p:spPr>
          <a:xfrm>
            <a:off x="1301304" y="3216905"/>
            <a:ext cx="117599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5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Mathematics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lowchart: Alternate Process 10">
            <a:hlinkClick r:id="" action="ppaction://noaction"/>
            <a:extLst>
              <a:ext uri="{FF2B5EF4-FFF2-40B4-BE49-F238E27FC236}">
                <a16:creationId xmlns:a16="http://schemas.microsoft.com/office/drawing/2014/main" id="{81304AD7-6139-79BF-9CB0-518A72E35378}"/>
              </a:ext>
            </a:extLst>
          </p:cNvPr>
          <p:cNvSpPr/>
          <p:nvPr/>
        </p:nvSpPr>
        <p:spPr>
          <a:xfrm>
            <a:off x="1298024" y="2204122"/>
            <a:ext cx="1179270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Mathematics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lowchart: Alternate Process 11">
            <a:hlinkClick r:id="" action="ppaction://noaction"/>
            <a:extLst>
              <a:ext uri="{FF2B5EF4-FFF2-40B4-BE49-F238E27FC236}">
                <a16:creationId xmlns:a16="http://schemas.microsoft.com/office/drawing/2014/main" id="{F4C2C6A8-CD2E-3027-5384-D7EE38534F21}"/>
              </a:ext>
            </a:extLst>
          </p:cNvPr>
          <p:cNvSpPr/>
          <p:nvPr/>
        </p:nvSpPr>
        <p:spPr>
          <a:xfrm>
            <a:off x="1298024" y="1192697"/>
            <a:ext cx="1179270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Advanced Higher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Mathematics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lowchart: Alternate Process 12">
            <a:hlinkClick r:id="" action="ppaction://noaction"/>
            <a:extLst>
              <a:ext uri="{FF2B5EF4-FFF2-40B4-BE49-F238E27FC236}">
                <a16:creationId xmlns:a16="http://schemas.microsoft.com/office/drawing/2014/main" id="{BE7283C3-4431-0387-4470-69991AE6B1B5}"/>
              </a:ext>
            </a:extLst>
          </p:cNvPr>
          <p:cNvSpPr/>
          <p:nvPr/>
        </p:nvSpPr>
        <p:spPr>
          <a:xfrm>
            <a:off x="5203848" y="3246380"/>
            <a:ext cx="1179270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NPA Level 5</a:t>
            </a:r>
            <a:endParaRPr kumimoji="0" lang="en-GB" sz="1200" b="0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finance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lowchart: Alternate Process 13">
            <a:hlinkClick r:id="" action="ppaction://noaction"/>
            <a:extLst>
              <a:ext uri="{FF2B5EF4-FFF2-40B4-BE49-F238E27FC236}">
                <a16:creationId xmlns:a16="http://schemas.microsoft.com/office/drawing/2014/main" id="{EBB2090D-F1B2-EB4F-2336-5C606B45808B}"/>
              </a:ext>
            </a:extLst>
          </p:cNvPr>
          <p:cNvSpPr/>
          <p:nvPr/>
        </p:nvSpPr>
        <p:spPr>
          <a:xfrm>
            <a:off x="2562075" y="4220964"/>
            <a:ext cx="1179270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</a:t>
            </a: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Applications of Mathematics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lowchart: Alternate Process 14">
            <a:hlinkClick r:id="" action="ppaction://noaction"/>
            <a:extLst>
              <a:ext uri="{FF2B5EF4-FFF2-40B4-BE49-F238E27FC236}">
                <a16:creationId xmlns:a16="http://schemas.microsoft.com/office/drawing/2014/main" id="{36139EE2-22F9-7BD2-3A59-6D6B61273E2F}"/>
              </a:ext>
            </a:extLst>
          </p:cNvPr>
          <p:cNvSpPr/>
          <p:nvPr/>
        </p:nvSpPr>
        <p:spPr>
          <a:xfrm>
            <a:off x="5203848" y="4225579"/>
            <a:ext cx="1179270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NPA Level 4</a:t>
            </a:r>
            <a:endParaRPr kumimoji="0" lang="en-GB" sz="1200" b="0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finance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Flowchart: Alternate Process 15">
            <a:hlinkClick r:id="" action="ppaction://noaction"/>
            <a:extLst>
              <a:ext uri="{FF2B5EF4-FFF2-40B4-BE49-F238E27FC236}">
                <a16:creationId xmlns:a16="http://schemas.microsoft.com/office/drawing/2014/main" id="{9E102533-D57A-5E77-32B8-977C946394C8}"/>
              </a:ext>
            </a:extLst>
          </p:cNvPr>
          <p:cNvSpPr/>
          <p:nvPr/>
        </p:nvSpPr>
        <p:spPr>
          <a:xfrm>
            <a:off x="2562075" y="3215489"/>
            <a:ext cx="1179270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</a:t>
            </a: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Applications of Mathematics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lowchart: Alternate Process 16">
            <a:hlinkClick r:id="" action="ppaction://noaction"/>
            <a:extLst>
              <a:ext uri="{FF2B5EF4-FFF2-40B4-BE49-F238E27FC236}">
                <a16:creationId xmlns:a16="http://schemas.microsoft.com/office/drawing/2014/main" id="{5F1F87B9-EAA4-4381-20D7-F6BD6C6F9A45}"/>
              </a:ext>
            </a:extLst>
          </p:cNvPr>
          <p:cNvSpPr/>
          <p:nvPr/>
        </p:nvSpPr>
        <p:spPr>
          <a:xfrm>
            <a:off x="3889664" y="4222998"/>
            <a:ext cx="1179270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Numeracy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lowchart: Alternate Process 18">
            <a:hlinkClick r:id="" action="ppaction://noaction"/>
            <a:extLst>
              <a:ext uri="{FF2B5EF4-FFF2-40B4-BE49-F238E27FC236}">
                <a16:creationId xmlns:a16="http://schemas.microsoft.com/office/drawing/2014/main" id="{F44B93BC-0B90-873F-FCA4-13EFD653CAAD}"/>
              </a:ext>
            </a:extLst>
          </p:cNvPr>
          <p:cNvSpPr/>
          <p:nvPr/>
        </p:nvSpPr>
        <p:spPr>
          <a:xfrm>
            <a:off x="3889664" y="5209913"/>
            <a:ext cx="1179270" cy="90199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Numeracy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Flowchart: Alternate Process 21">
            <a:hlinkClick r:id="" action="ppaction://noaction"/>
            <a:extLst>
              <a:ext uri="{FF2B5EF4-FFF2-40B4-BE49-F238E27FC236}">
                <a16:creationId xmlns:a16="http://schemas.microsoft.com/office/drawing/2014/main" id="{DFBD4C65-8701-6133-1A4D-0B9F7FB5F5BF}"/>
              </a:ext>
            </a:extLst>
          </p:cNvPr>
          <p:cNvSpPr/>
          <p:nvPr/>
        </p:nvSpPr>
        <p:spPr>
          <a:xfrm>
            <a:off x="3896725" y="3236083"/>
            <a:ext cx="1179270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Numeracy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F9FBD1DD-4446-A39D-F59A-CC73184EE88B}"/>
              </a:ext>
            </a:extLst>
          </p:cNvPr>
          <p:cNvSpPr/>
          <p:nvPr/>
        </p:nvSpPr>
        <p:spPr>
          <a:xfrm>
            <a:off x="11064729" y="5462768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Flowchart: Alternate Process 26">
            <a:extLst>
              <a:ext uri="{FF2B5EF4-FFF2-40B4-BE49-F238E27FC236}">
                <a16:creationId xmlns:a16="http://schemas.microsoft.com/office/drawing/2014/main" id="{60053644-1C98-1A40-EC48-4B501DC4D5EE}"/>
              </a:ext>
            </a:extLst>
          </p:cNvPr>
          <p:cNvSpPr/>
          <p:nvPr/>
        </p:nvSpPr>
        <p:spPr>
          <a:xfrm>
            <a:off x="8967712" y="5462767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SVQ Providing Financial Services</a:t>
            </a:r>
          </a:p>
        </p:txBody>
      </p:sp>
      <p:sp>
        <p:nvSpPr>
          <p:cNvPr id="29" name="Arrow: Up 28">
            <a:extLst>
              <a:ext uri="{FF2B5EF4-FFF2-40B4-BE49-F238E27FC236}">
                <a16:creationId xmlns:a16="http://schemas.microsoft.com/office/drawing/2014/main" id="{88D54352-964C-3EDD-849B-452D3500AC0A}"/>
              </a:ext>
            </a:extLst>
          </p:cNvPr>
          <p:cNvSpPr/>
          <p:nvPr/>
        </p:nvSpPr>
        <p:spPr>
          <a:xfrm>
            <a:off x="8184682" y="124726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lowchart: Alternate Process 15">
            <a:hlinkClick r:id="" action="ppaction://noaction"/>
            <a:extLst>
              <a:ext uri="{FF2B5EF4-FFF2-40B4-BE49-F238E27FC236}">
                <a16:creationId xmlns:a16="http://schemas.microsoft.com/office/drawing/2014/main" id="{7873B4B9-98D5-E86C-0F65-263B1FC3F523}"/>
              </a:ext>
            </a:extLst>
          </p:cNvPr>
          <p:cNvSpPr/>
          <p:nvPr/>
        </p:nvSpPr>
        <p:spPr>
          <a:xfrm>
            <a:off x="2562075" y="2216651"/>
            <a:ext cx="1179270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</a:t>
            </a:r>
            <a:endParaRPr lang="en-GB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  <a:hlinkClick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Applications of Mathematics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lowchart: Alternate Process 15">
            <a:hlinkClick r:id="" action="ppaction://noaction"/>
            <a:extLst>
              <a:ext uri="{FF2B5EF4-FFF2-40B4-BE49-F238E27FC236}">
                <a16:creationId xmlns:a16="http://schemas.microsoft.com/office/drawing/2014/main" id="{C5E2FB19-8AC6-D064-16F8-D971A344A6FB}"/>
              </a:ext>
            </a:extLst>
          </p:cNvPr>
          <p:cNvSpPr/>
          <p:nvPr/>
        </p:nvSpPr>
        <p:spPr>
          <a:xfrm>
            <a:off x="2562075" y="5192570"/>
            <a:ext cx="1179270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u="sng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  <a:r>
              <a:rPr kumimoji="0" lang="en-GB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1" u="sng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0" lang="en-GB" sz="1200" b="0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Applications of Mathematics</a:t>
            </a:r>
          </a:p>
        </p:txBody>
      </p:sp>
      <p:sp>
        <p:nvSpPr>
          <p:cNvPr id="33" name="Footer Placeholder 8">
            <a:extLst>
              <a:ext uri="{FF2B5EF4-FFF2-40B4-BE49-F238E27FC236}">
                <a16:creationId xmlns:a16="http://schemas.microsoft.com/office/drawing/2014/main" id="{4D4141B4-F930-8197-1546-7E9C3B6A4D60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35" name="Picture 34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B9A63A76-8E69-6C15-2720-BB5D6BB49CD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8CCE5A4-F395-345C-C159-86DF533A8FCF}"/>
              </a:ext>
            </a:extLst>
          </p:cNvPr>
          <p:cNvCxnSpPr/>
          <p:nvPr/>
        </p:nvCxnSpPr>
        <p:spPr>
          <a:xfrm flipH="1" flipV="1">
            <a:off x="1875822" y="2008995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274C61C-689A-7078-C9BE-EF2FBD95D55E}"/>
              </a:ext>
            </a:extLst>
          </p:cNvPr>
          <p:cNvCxnSpPr/>
          <p:nvPr/>
        </p:nvCxnSpPr>
        <p:spPr>
          <a:xfrm flipH="1" flipV="1">
            <a:off x="1875822" y="3003985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C690B5F0-CE07-22EC-BF1B-0BAA32666ADF}"/>
              </a:ext>
            </a:extLst>
          </p:cNvPr>
          <p:cNvCxnSpPr/>
          <p:nvPr/>
        </p:nvCxnSpPr>
        <p:spPr>
          <a:xfrm flipH="1" flipV="1">
            <a:off x="1855553" y="4037910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C1BC075-4B80-7477-0A24-ED8A0C0A6457}"/>
              </a:ext>
            </a:extLst>
          </p:cNvPr>
          <p:cNvCxnSpPr>
            <a:cxnSpLocks/>
          </p:cNvCxnSpPr>
          <p:nvPr/>
        </p:nvCxnSpPr>
        <p:spPr>
          <a:xfrm flipV="1">
            <a:off x="2436944" y="3019864"/>
            <a:ext cx="179740" cy="2389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33E2EC3D-E4D3-4335-7C61-DAA008D22517}"/>
              </a:ext>
            </a:extLst>
          </p:cNvPr>
          <p:cNvCxnSpPr>
            <a:cxnSpLocks/>
          </p:cNvCxnSpPr>
          <p:nvPr/>
        </p:nvCxnSpPr>
        <p:spPr>
          <a:xfrm flipV="1">
            <a:off x="2429251" y="4040502"/>
            <a:ext cx="187433" cy="26437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3D61591-F010-A90B-6AF6-EB22DA43C51D}"/>
              </a:ext>
            </a:extLst>
          </p:cNvPr>
          <p:cNvCxnSpPr/>
          <p:nvPr/>
        </p:nvCxnSpPr>
        <p:spPr>
          <a:xfrm flipH="1" flipV="1">
            <a:off x="3115055" y="3070637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EBF0140E-36FA-B4D1-5C36-3DE0C9B4E205}"/>
              </a:ext>
            </a:extLst>
          </p:cNvPr>
          <p:cNvCxnSpPr/>
          <p:nvPr/>
        </p:nvCxnSpPr>
        <p:spPr>
          <a:xfrm flipH="1" flipV="1">
            <a:off x="3148539" y="4021715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250A142-1F8E-057B-7DFF-03D32F92C134}"/>
              </a:ext>
            </a:extLst>
          </p:cNvPr>
          <p:cNvCxnSpPr/>
          <p:nvPr/>
        </p:nvCxnSpPr>
        <p:spPr>
          <a:xfrm flipH="1" flipV="1">
            <a:off x="3150668" y="5039498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008C64A-38E3-85AE-462F-08A6F97E6130}"/>
              </a:ext>
            </a:extLst>
          </p:cNvPr>
          <p:cNvCxnSpPr/>
          <p:nvPr/>
        </p:nvCxnSpPr>
        <p:spPr>
          <a:xfrm flipH="1" flipV="1">
            <a:off x="4465524" y="4075083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04413A68-BC19-01C3-9C1F-952B6F531DF9}"/>
              </a:ext>
            </a:extLst>
          </p:cNvPr>
          <p:cNvCxnSpPr/>
          <p:nvPr/>
        </p:nvCxnSpPr>
        <p:spPr>
          <a:xfrm flipH="1" flipV="1">
            <a:off x="4496532" y="5031717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5F1C563-53EB-7485-B371-85A400201B45}"/>
              </a:ext>
            </a:extLst>
          </p:cNvPr>
          <p:cNvCxnSpPr/>
          <p:nvPr/>
        </p:nvCxnSpPr>
        <p:spPr>
          <a:xfrm flipH="1" flipV="1">
            <a:off x="5776836" y="4033869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19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B0EFF8-389C-52BC-9FC5-B92CF8700164}"/>
              </a:ext>
            </a:extLst>
          </p:cNvPr>
          <p:cNvSpPr/>
          <p:nvPr/>
        </p:nvSpPr>
        <p:spPr>
          <a:xfrm>
            <a:off x="1355610" y="868017"/>
            <a:ext cx="6349351" cy="2073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F63A08-04BE-3D4E-481C-CABEE9DCD84C}"/>
              </a:ext>
            </a:extLst>
          </p:cNvPr>
          <p:cNvCxnSpPr>
            <a:cxnSpLocks/>
          </p:cNvCxnSpPr>
          <p:nvPr/>
        </p:nvCxnSpPr>
        <p:spPr>
          <a:xfrm>
            <a:off x="8468139" y="914875"/>
            <a:ext cx="0" cy="5270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83816B45-60F7-E562-EA2D-AA6F2683E850}"/>
              </a:ext>
            </a:extLst>
          </p:cNvPr>
          <p:cNvSpPr/>
          <p:nvPr/>
        </p:nvSpPr>
        <p:spPr>
          <a:xfrm>
            <a:off x="11055154" y="5462768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3D58F103-A8F9-846F-DD17-8DB9193E308C}"/>
              </a:ext>
            </a:extLst>
          </p:cNvPr>
          <p:cNvSpPr/>
          <p:nvPr/>
        </p:nvSpPr>
        <p:spPr>
          <a:xfrm>
            <a:off x="11055154" y="3906084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53983950-CAAB-CACA-C586-F9057D9B72E4}"/>
              </a:ext>
            </a:extLst>
          </p:cNvPr>
          <p:cNvSpPr/>
          <p:nvPr/>
        </p:nvSpPr>
        <p:spPr>
          <a:xfrm>
            <a:off x="11064729" y="3127742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94DBB304-24E0-5EF3-DBEF-B4924549D1FB}"/>
              </a:ext>
            </a:extLst>
          </p:cNvPr>
          <p:cNvSpPr/>
          <p:nvPr/>
        </p:nvSpPr>
        <p:spPr>
          <a:xfrm>
            <a:off x="11055154" y="2320249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96DFE05F-818D-FA27-7254-F85FB434DDB3}"/>
              </a:ext>
            </a:extLst>
          </p:cNvPr>
          <p:cNvSpPr/>
          <p:nvPr/>
        </p:nvSpPr>
        <p:spPr>
          <a:xfrm>
            <a:off x="11055154" y="1314092"/>
            <a:ext cx="956996" cy="874083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55F79AA4-A15D-6371-F8DE-04730524AE15}"/>
              </a:ext>
            </a:extLst>
          </p:cNvPr>
          <p:cNvSpPr/>
          <p:nvPr/>
        </p:nvSpPr>
        <p:spPr>
          <a:xfrm>
            <a:off x="11055154" y="4684426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DF0F40-E2E5-FEED-E23A-48498B33C4B9}"/>
              </a:ext>
            </a:extLst>
          </p:cNvPr>
          <p:cNvSpPr txBox="1"/>
          <p:nvPr/>
        </p:nvSpPr>
        <p:spPr>
          <a:xfrm>
            <a:off x="235699" y="79365"/>
            <a:ext cx="55569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 Languages   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A66AB65-D39F-C385-8826-5DA0EA9B854B}"/>
              </a:ext>
            </a:extLst>
          </p:cNvPr>
          <p:cNvSpPr/>
          <p:nvPr/>
        </p:nvSpPr>
        <p:spPr>
          <a:xfrm>
            <a:off x="93570" y="119269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85DFFB3-C423-338E-CCD5-ACF1E361C571}"/>
              </a:ext>
            </a:extLst>
          </p:cNvPr>
          <p:cNvGrpSpPr/>
          <p:nvPr/>
        </p:nvGrpSpPr>
        <p:grpSpPr>
          <a:xfrm>
            <a:off x="235699" y="861391"/>
            <a:ext cx="11776451" cy="5323654"/>
            <a:chOff x="235699" y="861391"/>
            <a:chExt cx="11776451" cy="5323654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6232A2-BFBE-F96A-DC23-0BBBC3BC677C}"/>
                </a:ext>
              </a:extLst>
            </p:cNvPr>
            <p:cNvGrpSpPr/>
            <p:nvPr/>
          </p:nvGrpSpPr>
          <p:grpSpPr>
            <a:xfrm>
              <a:off x="235700" y="1192696"/>
              <a:ext cx="956996" cy="4937779"/>
              <a:chOff x="235700" y="383482"/>
              <a:chExt cx="2233800" cy="5757880"/>
            </a:xfrm>
          </p:grpSpPr>
          <p:sp>
            <p:nvSpPr>
              <p:cNvPr id="3" name="Flowchart: Alternate Process 2">
                <a:extLst>
                  <a:ext uri="{FF2B5EF4-FFF2-40B4-BE49-F238E27FC236}">
                    <a16:creationId xmlns:a16="http://schemas.microsoft.com/office/drawing/2014/main" id="{AF4841FE-9415-C65D-359B-14A66E788846}"/>
                  </a:ext>
                </a:extLst>
              </p:cNvPr>
              <p:cNvSpPr/>
              <p:nvPr/>
            </p:nvSpPr>
            <p:spPr>
              <a:xfrm>
                <a:off x="235700" y="3915106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Flowchart: Alternate Process 5">
                <a:extLst>
                  <a:ext uri="{FF2B5EF4-FFF2-40B4-BE49-F238E27FC236}">
                    <a16:creationId xmlns:a16="http://schemas.microsoft.com/office/drawing/2014/main" id="{70256A64-B621-6BC2-7C83-AB1A3A262A70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Flowchart: Alternate Process 6">
                <a:extLst>
                  <a:ext uri="{FF2B5EF4-FFF2-40B4-BE49-F238E27FC236}">
                    <a16:creationId xmlns:a16="http://schemas.microsoft.com/office/drawing/2014/main" id="{C37631EF-E94F-1B8E-53C8-093800FD12A9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lowchart: Alternate Process 7">
                <a:extLst>
                  <a:ext uri="{FF2B5EF4-FFF2-40B4-BE49-F238E27FC236}">
                    <a16:creationId xmlns:a16="http://schemas.microsoft.com/office/drawing/2014/main" id="{AD7C7726-1AE5-0F37-776E-A081AAF02356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" name="Flowchart: Alternate Process 1">
                <a:extLst>
                  <a:ext uri="{FF2B5EF4-FFF2-40B4-BE49-F238E27FC236}">
                    <a16:creationId xmlns:a16="http://schemas.microsoft.com/office/drawing/2014/main" id="{C37E2FBC-531E-54CA-9F94-15E76A96F0DC}"/>
                  </a:ext>
                </a:extLst>
              </p:cNvPr>
              <p:cNvSpPr/>
              <p:nvPr/>
            </p:nvSpPr>
            <p:spPr>
              <a:xfrm>
                <a:off x="235700" y="5089557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3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FF615A6-9ACF-9EA0-CE93-F6C09AC49CB7}"/>
                </a:ext>
              </a:extLst>
            </p:cNvPr>
            <p:cNvSpPr/>
            <p:nvPr/>
          </p:nvSpPr>
          <p:spPr>
            <a:xfrm>
              <a:off x="235699" y="861391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346AA206-5F58-77D3-22ED-1142E74EA6F4}"/>
                </a:ext>
              </a:extLst>
            </p:cNvPr>
            <p:cNvSpPr/>
            <p:nvPr/>
          </p:nvSpPr>
          <p:spPr>
            <a:xfrm>
              <a:off x="11055154" y="868017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F336963A-77A4-6BF1-9931-5DAA9CBBA23F}"/>
                </a:ext>
              </a:extLst>
            </p:cNvPr>
            <p:cNvSpPr/>
            <p:nvPr/>
          </p:nvSpPr>
          <p:spPr>
            <a:xfrm>
              <a:off x="8904660" y="868017"/>
              <a:ext cx="1716156" cy="2073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Possible Pathways</a:t>
              </a: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20C2AA6A-B4F0-788A-5DD7-582A61E9B4F4}"/>
                </a:ext>
              </a:extLst>
            </p:cNvPr>
            <p:cNvSpPr/>
            <p:nvPr/>
          </p:nvSpPr>
          <p:spPr>
            <a:xfrm>
              <a:off x="8607530" y="124726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C2F1A84D-6E1D-05F8-C5A8-D930FC179680}"/>
              </a:ext>
            </a:extLst>
          </p:cNvPr>
          <p:cNvSpPr/>
          <p:nvPr/>
        </p:nvSpPr>
        <p:spPr>
          <a:xfrm>
            <a:off x="8943944" y="468442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Introduction to Airline &amp; Travel Operations</a:t>
            </a:r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BF1D81EF-7D0D-6E9F-CAE5-1564C8500146}"/>
              </a:ext>
            </a:extLst>
          </p:cNvPr>
          <p:cNvSpPr/>
          <p:nvPr/>
        </p:nvSpPr>
        <p:spPr>
          <a:xfrm>
            <a:off x="8938102" y="545505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NQ Travel &amp; Tourism (with Languages)</a:t>
            </a: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DB937FB2-C53B-202F-04AA-1F7AC87DB8D3}"/>
              </a:ext>
            </a:extLst>
          </p:cNvPr>
          <p:cNvSpPr/>
          <p:nvPr/>
        </p:nvSpPr>
        <p:spPr>
          <a:xfrm>
            <a:off x="8949663" y="391379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International Travel (with Languages)</a:t>
            </a: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8DD51527-E002-DD1E-1ADF-060C0B65FB66}"/>
              </a:ext>
            </a:extLst>
          </p:cNvPr>
          <p:cNvSpPr/>
          <p:nvPr/>
        </p:nvSpPr>
        <p:spPr>
          <a:xfrm>
            <a:off x="8967713" y="314316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Business with Languages</a:t>
            </a:r>
          </a:p>
        </p:txBody>
      </p:sp>
      <p:sp>
        <p:nvSpPr>
          <p:cNvPr id="46" name="Flowchart: Alternate Process 45">
            <a:extLst>
              <a:ext uri="{FF2B5EF4-FFF2-40B4-BE49-F238E27FC236}">
                <a16:creationId xmlns:a16="http://schemas.microsoft.com/office/drawing/2014/main" id="{01C3EFAA-846B-7CAC-ED4A-3C3A434ABA13}"/>
              </a:ext>
            </a:extLst>
          </p:cNvPr>
          <p:cNvSpPr/>
          <p:nvPr/>
        </p:nvSpPr>
        <p:spPr>
          <a:xfrm>
            <a:off x="8949663" y="234003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Modern Languages &amp; Business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Primary Teaching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4AC7B77F-0ECB-FFC3-8C22-94EAC0A8222C}"/>
              </a:ext>
            </a:extLst>
          </p:cNvPr>
          <p:cNvSpPr/>
          <p:nvPr/>
        </p:nvSpPr>
        <p:spPr>
          <a:xfrm>
            <a:off x="8949663" y="1314091"/>
            <a:ext cx="1852995" cy="8965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BSc Engineering with Languages</a:t>
            </a:r>
          </a:p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Hons Law with languages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owchart: Alternate Process 8">
            <a:hlinkClick r:id="" action="ppaction://noaction"/>
            <a:extLst>
              <a:ext uri="{FF2B5EF4-FFF2-40B4-BE49-F238E27FC236}">
                <a16:creationId xmlns:a16="http://schemas.microsoft.com/office/drawing/2014/main" id="{1A02CC8F-CF4D-0A80-5D2B-E53788F08389}"/>
              </a:ext>
            </a:extLst>
          </p:cNvPr>
          <p:cNvSpPr/>
          <p:nvPr/>
        </p:nvSpPr>
        <p:spPr>
          <a:xfrm>
            <a:off x="4503324" y="3279937"/>
            <a:ext cx="1390237" cy="88533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5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GB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French</a:t>
            </a:r>
            <a:endParaRPr lang="en-GB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lowchart: Alternate Process 12">
            <a:hlinkClick r:id="" action="ppaction://noaction"/>
            <a:extLst>
              <a:ext uri="{FF2B5EF4-FFF2-40B4-BE49-F238E27FC236}">
                <a16:creationId xmlns:a16="http://schemas.microsoft.com/office/drawing/2014/main" id="{A9BAD1F8-3AFD-8681-5BF0-CD0D39D6811C}"/>
              </a:ext>
            </a:extLst>
          </p:cNvPr>
          <p:cNvSpPr/>
          <p:nvPr/>
        </p:nvSpPr>
        <p:spPr>
          <a:xfrm>
            <a:off x="1410957" y="5228480"/>
            <a:ext cx="1394115" cy="859453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Spanish</a:t>
            </a:r>
            <a:endParaRPr lang="en-GB" sz="120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lowchart: Alternate Process 13">
            <a:hlinkClick r:id="" action="ppaction://noaction"/>
            <a:extLst>
              <a:ext uri="{FF2B5EF4-FFF2-40B4-BE49-F238E27FC236}">
                <a16:creationId xmlns:a16="http://schemas.microsoft.com/office/drawing/2014/main" id="{FE42F196-99CA-C272-8134-7600D1DD88BE}"/>
              </a:ext>
            </a:extLst>
          </p:cNvPr>
          <p:cNvSpPr/>
          <p:nvPr/>
        </p:nvSpPr>
        <p:spPr>
          <a:xfrm>
            <a:off x="4512181" y="4239107"/>
            <a:ext cx="1394115" cy="886738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4 </a:t>
            </a: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French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lowchart: Alternate Process 14">
            <a:hlinkClick r:id="" action="ppaction://noaction"/>
            <a:extLst>
              <a:ext uri="{FF2B5EF4-FFF2-40B4-BE49-F238E27FC236}">
                <a16:creationId xmlns:a16="http://schemas.microsoft.com/office/drawing/2014/main" id="{C22C2AE2-1429-CE00-B205-304F5ED507C9}"/>
              </a:ext>
            </a:extLst>
          </p:cNvPr>
          <p:cNvSpPr/>
          <p:nvPr/>
        </p:nvSpPr>
        <p:spPr>
          <a:xfrm>
            <a:off x="1400903" y="3214134"/>
            <a:ext cx="1394115" cy="901994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</a:t>
            </a: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Spanish</a:t>
            </a:r>
            <a:endParaRPr lang="en-GB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Flowchart: Alternate Process 15">
            <a:hlinkClick r:id="" action="ppaction://noaction"/>
            <a:extLst>
              <a:ext uri="{FF2B5EF4-FFF2-40B4-BE49-F238E27FC236}">
                <a16:creationId xmlns:a16="http://schemas.microsoft.com/office/drawing/2014/main" id="{CAEEDAE8-C022-52E0-CA65-E7261706FB86}"/>
              </a:ext>
            </a:extLst>
          </p:cNvPr>
          <p:cNvSpPr/>
          <p:nvPr/>
        </p:nvSpPr>
        <p:spPr>
          <a:xfrm>
            <a:off x="2939356" y="4236563"/>
            <a:ext cx="1394115" cy="886738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1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115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Modern Languages Award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for Life and Work </a:t>
            </a:r>
            <a:endParaRPr lang="en-GB" sz="115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22" name="Flowchart: Alternate Process 21">
            <a:hlinkClick r:id="" action="ppaction://noaction"/>
            <a:extLst>
              <a:ext uri="{FF2B5EF4-FFF2-40B4-BE49-F238E27FC236}">
                <a16:creationId xmlns:a16="http://schemas.microsoft.com/office/drawing/2014/main" id="{6F631552-B8FD-E550-B007-0C0AA952D852}"/>
              </a:ext>
            </a:extLst>
          </p:cNvPr>
          <p:cNvSpPr/>
          <p:nvPr/>
        </p:nvSpPr>
        <p:spPr>
          <a:xfrm>
            <a:off x="4487010" y="1258027"/>
            <a:ext cx="1394115" cy="886738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Advanced Higher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>
              <a:defRPr/>
            </a:pPr>
            <a:r>
              <a:rPr lang="en-GB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French</a:t>
            </a:r>
            <a:endParaRPr lang="en-GB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Flowchart: Alternate Process 28">
            <a:hlinkClick r:id="" action="ppaction://noaction"/>
            <a:extLst>
              <a:ext uri="{FF2B5EF4-FFF2-40B4-BE49-F238E27FC236}">
                <a16:creationId xmlns:a16="http://schemas.microsoft.com/office/drawing/2014/main" id="{5A63C358-EF95-2ACE-AA1F-8C014CEEAA59}"/>
              </a:ext>
            </a:extLst>
          </p:cNvPr>
          <p:cNvSpPr/>
          <p:nvPr/>
        </p:nvSpPr>
        <p:spPr>
          <a:xfrm>
            <a:off x="1410603" y="2227980"/>
            <a:ext cx="1390237" cy="88533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GB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Spanish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id="{C95252D5-F824-F871-DE0E-27542753487F}"/>
              </a:ext>
            </a:extLst>
          </p:cNvPr>
          <p:cNvSpPr/>
          <p:nvPr/>
        </p:nvSpPr>
        <p:spPr>
          <a:xfrm>
            <a:off x="8171009" y="1261677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lowchart: Alternate Process 11">
            <a:hlinkClick r:id="" action="ppaction://noaction"/>
            <a:extLst>
              <a:ext uri="{FF2B5EF4-FFF2-40B4-BE49-F238E27FC236}">
                <a16:creationId xmlns:a16="http://schemas.microsoft.com/office/drawing/2014/main" id="{BDA753EA-03E5-F704-B652-48290EB550F0}"/>
              </a:ext>
            </a:extLst>
          </p:cNvPr>
          <p:cNvSpPr/>
          <p:nvPr/>
        </p:nvSpPr>
        <p:spPr>
          <a:xfrm>
            <a:off x="1410957" y="4233332"/>
            <a:ext cx="1394115" cy="859453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4 </a:t>
            </a: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Spanish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lowchart: Alternate Process 18">
            <a:hlinkClick r:id="" action="ppaction://noaction"/>
            <a:extLst>
              <a:ext uri="{FF2B5EF4-FFF2-40B4-BE49-F238E27FC236}">
                <a16:creationId xmlns:a16="http://schemas.microsoft.com/office/drawing/2014/main" id="{B111C746-C2B6-1D76-B9A2-4DFE39B1FBED}"/>
              </a:ext>
            </a:extLst>
          </p:cNvPr>
          <p:cNvSpPr/>
          <p:nvPr/>
        </p:nvSpPr>
        <p:spPr>
          <a:xfrm>
            <a:off x="4512180" y="5240270"/>
            <a:ext cx="1394115" cy="886738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3</a:t>
            </a: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French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lowchart: Alternate Process 28">
            <a:hlinkClick r:id="" action="ppaction://noaction"/>
            <a:extLst>
              <a:ext uri="{FF2B5EF4-FFF2-40B4-BE49-F238E27FC236}">
                <a16:creationId xmlns:a16="http://schemas.microsoft.com/office/drawing/2014/main" id="{48A2DE4C-E5F7-4A96-4076-94A92D602814}"/>
              </a:ext>
            </a:extLst>
          </p:cNvPr>
          <p:cNvSpPr/>
          <p:nvPr/>
        </p:nvSpPr>
        <p:spPr>
          <a:xfrm>
            <a:off x="4495927" y="2268740"/>
            <a:ext cx="1390237" cy="88533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GB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French</a:t>
            </a:r>
            <a:endParaRPr lang="en-GB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7" name="Footer Placeholder 8">
            <a:extLst>
              <a:ext uri="{FF2B5EF4-FFF2-40B4-BE49-F238E27FC236}">
                <a16:creationId xmlns:a16="http://schemas.microsoft.com/office/drawing/2014/main" id="{57E40E16-72D6-2012-72ED-870ABD24FB18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27" name="Picture 26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D91769C1-17FB-B4C9-B94D-98310439FB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81A9671-C5D2-78ED-A50A-4F918A363720}"/>
              </a:ext>
            </a:extLst>
          </p:cNvPr>
          <p:cNvCxnSpPr/>
          <p:nvPr/>
        </p:nvCxnSpPr>
        <p:spPr>
          <a:xfrm flipH="1" flipV="1">
            <a:off x="2048255" y="3048712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E20C19F-EE71-6650-79D2-8D866EDADFF1}"/>
              </a:ext>
            </a:extLst>
          </p:cNvPr>
          <p:cNvCxnSpPr/>
          <p:nvPr/>
        </p:nvCxnSpPr>
        <p:spPr>
          <a:xfrm flipH="1" flipV="1">
            <a:off x="5209660" y="2065749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1F0B498-CD41-07E6-27A8-3D7B3393B917}"/>
              </a:ext>
            </a:extLst>
          </p:cNvPr>
          <p:cNvCxnSpPr/>
          <p:nvPr/>
        </p:nvCxnSpPr>
        <p:spPr>
          <a:xfrm flipH="1" flipV="1">
            <a:off x="5198442" y="3075887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A0B967D-121A-C9F3-E278-972A85D3265A}"/>
              </a:ext>
            </a:extLst>
          </p:cNvPr>
          <p:cNvCxnSpPr/>
          <p:nvPr/>
        </p:nvCxnSpPr>
        <p:spPr>
          <a:xfrm flipH="1" flipV="1">
            <a:off x="5190524" y="4014003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E3C088FE-96BE-8213-07F4-CC3E31A358E5}"/>
              </a:ext>
            </a:extLst>
          </p:cNvPr>
          <p:cNvCxnSpPr/>
          <p:nvPr/>
        </p:nvCxnSpPr>
        <p:spPr>
          <a:xfrm flipH="1" flipV="1">
            <a:off x="5201182" y="5093014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091DD029-26C9-67C7-C549-A65770600F54}"/>
              </a:ext>
            </a:extLst>
          </p:cNvPr>
          <p:cNvCxnSpPr>
            <a:cxnSpLocks/>
          </p:cNvCxnSpPr>
          <p:nvPr/>
        </p:nvCxnSpPr>
        <p:spPr>
          <a:xfrm flipH="1" flipV="1">
            <a:off x="4288943" y="5045309"/>
            <a:ext cx="252453" cy="2791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7C3DAE4-20CF-BA45-89E5-072D386FDDFA}"/>
              </a:ext>
            </a:extLst>
          </p:cNvPr>
          <p:cNvCxnSpPr/>
          <p:nvPr/>
        </p:nvCxnSpPr>
        <p:spPr>
          <a:xfrm flipH="1" flipV="1">
            <a:off x="2083443" y="5006355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006D3CA5-D0ED-2AF6-2B4D-AF66BEAC763A}"/>
              </a:ext>
            </a:extLst>
          </p:cNvPr>
          <p:cNvCxnSpPr/>
          <p:nvPr/>
        </p:nvCxnSpPr>
        <p:spPr>
          <a:xfrm flipH="1" flipV="1">
            <a:off x="2081156" y="4047617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AAAF3E70-560A-502F-2E90-1FC2C81CA906}"/>
              </a:ext>
            </a:extLst>
          </p:cNvPr>
          <p:cNvCxnSpPr>
            <a:cxnSpLocks/>
          </p:cNvCxnSpPr>
          <p:nvPr/>
        </p:nvCxnSpPr>
        <p:spPr>
          <a:xfrm flipV="1">
            <a:off x="2744271" y="5033519"/>
            <a:ext cx="268486" cy="2634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Alternate Process 10">
            <a:hlinkClick r:id="" action="ppaction://noaction"/>
            <a:extLst>
              <a:ext uri="{FF2B5EF4-FFF2-40B4-BE49-F238E27FC236}">
                <a16:creationId xmlns:a16="http://schemas.microsoft.com/office/drawing/2014/main" id="{CB293466-06D9-2872-FB4E-F6919AD48B54}"/>
              </a:ext>
            </a:extLst>
          </p:cNvPr>
          <p:cNvSpPr/>
          <p:nvPr/>
        </p:nvSpPr>
        <p:spPr>
          <a:xfrm>
            <a:off x="1404781" y="1201025"/>
            <a:ext cx="1390237" cy="88533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Advanced Higher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hlinkClick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Spanish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039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B0EFF8-389C-52BC-9FC5-B92CF8700164}"/>
              </a:ext>
            </a:extLst>
          </p:cNvPr>
          <p:cNvSpPr/>
          <p:nvPr/>
        </p:nvSpPr>
        <p:spPr>
          <a:xfrm>
            <a:off x="1355611" y="868017"/>
            <a:ext cx="4349426" cy="2069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F63A08-04BE-3D4E-481C-CABEE9DCD84C}"/>
              </a:ext>
            </a:extLst>
          </p:cNvPr>
          <p:cNvCxnSpPr>
            <a:cxnSpLocks/>
          </p:cNvCxnSpPr>
          <p:nvPr/>
        </p:nvCxnSpPr>
        <p:spPr>
          <a:xfrm>
            <a:off x="8468139" y="914875"/>
            <a:ext cx="0" cy="5270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83816B45-60F7-E562-EA2D-AA6F2683E850}"/>
              </a:ext>
            </a:extLst>
          </p:cNvPr>
          <p:cNvSpPr/>
          <p:nvPr/>
        </p:nvSpPr>
        <p:spPr>
          <a:xfrm>
            <a:off x="11055154" y="5462768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3D58F103-A8F9-846F-DD17-8DB9193E308C}"/>
              </a:ext>
            </a:extLst>
          </p:cNvPr>
          <p:cNvSpPr/>
          <p:nvPr/>
        </p:nvSpPr>
        <p:spPr>
          <a:xfrm>
            <a:off x="11055154" y="3906084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53983950-CAAB-CACA-C586-F9057D9B72E4}"/>
              </a:ext>
            </a:extLst>
          </p:cNvPr>
          <p:cNvSpPr/>
          <p:nvPr/>
        </p:nvSpPr>
        <p:spPr>
          <a:xfrm>
            <a:off x="11064729" y="3127742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94DBB304-24E0-5EF3-DBEF-B4924549D1FB}"/>
              </a:ext>
            </a:extLst>
          </p:cNvPr>
          <p:cNvSpPr/>
          <p:nvPr/>
        </p:nvSpPr>
        <p:spPr>
          <a:xfrm>
            <a:off x="11055154" y="2320249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96DFE05F-818D-FA27-7254-F85FB434DDB3}"/>
              </a:ext>
            </a:extLst>
          </p:cNvPr>
          <p:cNvSpPr/>
          <p:nvPr/>
        </p:nvSpPr>
        <p:spPr>
          <a:xfrm>
            <a:off x="11055154" y="1535190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55F79AA4-A15D-6371-F8DE-04730524AE15}"/>
              </a:ext>
            </a:extLst>
          </p:cNvPr>
          <p:cNvSpPr/>
          <p:nvPr/>
        </p:nvSpPr>
        <p:spPr>
          <a:xfrm>
            <a:off x="11055154" y="4684426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DF0F40-E2E5-FEED-E23A-48498B33C4B9}"/>
              </a:ext>
            </a:extLst>
          </p:cNvPr>
          <p:cNvSpPr txBox="1"/>
          <p:nvPr/>
        </p:nvSpPr>
        <p:spPr>
          <a:xfrm>
            <a:off x="235699" y="93545"/>
            <a:ext cx="2769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  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A66AB65-D39F-C385-8826-5DA0EA9B854B}"/>
              </a:ext>
            </a:extLst>
          </p:cNvPr>
          <p:cNvSpPr/>
          <p:nvPr/>
        </p:nvSpPr>
        <p:spPr>
          <a:xfrm>
            <a:off x="93570" y="119269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85DFFB3-C423-338E-CCD5-ACF1E361C571}"/>
              </a:ext>
            </a:extLst>
          </p:cNvPr>
          <p:cNvGrpSpPr/>
          <p:nvPr/>
        </p:nvGrpSpPr>
        <p:grpSpPr>
          <a:xfrm>
            <a:off x="235699" y="861391"/>
            <a:ext cx="11776451" cy="5323654"/>
            <a:chOff x="235699" y="861391"/>
            <a:chExt cx="11776451" cy="5323654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6232A2-BFBE-F96A-DC23-0BBBC3BC677C}"/>
                </a:ext>
              </a:extLst>
            </p:cNvPr>
            <p:cNvGrpSpPr/>
            <p:nvPr/>
          </p:nvGrpSpPr>
          <p:grpSpPr>
            <a:xfrm>
              <a:off x="235700" y="1192696"/>
              <a:ext cx="956996" cy="4937779"/>
              <a:chOff x="235700" y="383482"/>
              <a:chExt cx="2233800" cy="5757880"/>
            </a:xfrm>
          </p:grpSpPr>
          <p:sp>
            <p:nvSpPr>
              <p:cNvPr id="3" name="Flowchart: Alternate Process 2">
                <a:extLst>
                  <a:ext uri="{FF2B5EF4-FFF2-40B4-BE49-F238E27FC236}">
                    <a16:creationId xmlns:a16="http://schemas.microsoft.com/office/drawing/2014/main" id="{AF4841FE-9415-C65D-359B-14A66E788846}"/>
                  </a:ext>
                </a:extLst>
              </p:cNvPr>
              <p:cNvSpPr/>
              <p:nvPr/>
            </p:nvSpPr>
            <p:spPr>
              <a:xfrm>
                <a:off x="235700" y="3915106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Flowchart: Alternate Process 5">
                <a:extLst>
                  <a:ext uri="{FF2B5EF4-FFF2-40B4-BE49-F238E27FC236}">
                    <a16:creationId xmlns:a16="http://schemas.microsoft.com/office/drawing/2014/main" id="{70256A64-B621-6BC2-7C83-AB1A3A262A70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Flowchart: Alternate Process 6">
                <a:extLst>
                  <a:ext uri="{FF2B5EF4-FFF2-40B4-BE49-F238E27FC236}">
                    <a16:creationId xmlns:a16="http://schemas.microsoft.com/office/drawing/2014/main" id="{C37631EF-E94F-1B8E-53C8-093800FD12A9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lowchart: Alternate Process 7">
                <a:extLst>
                  <a:ext uri="{FF2B5EF4-FFF2-40B4-BE49-F238E27FC236}">
                    <a16:creationId xmlns:a16="http://schemas.microsoft.com/office/drawing/2014/main" id="{AD7C7726-1AE5-0F37-776E-A081AAF02356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" name="Flowchart: Alternate Process 1">
                <a:extLst>
                  <a:ext uri="{FF2B5EF4-FFF2-40B4-BE49-F238E27FC236}">
                    <a16:creationId xmlns:a16="http://schemas.microsoft.com/office/drawing/2014/main" id="{C37E2FBC-531E-54CA-9F94-15E76A96F0DC}"/>
                  </a:ext>
                </a:extLst>
              </p:cNvPr>
              <p:cNvSpPr/>
              <p:nvPr/>
            </p:nvSpPr>
            <p:spPr>
              <a:xfrm>
                <a:off x="235700" y="5089557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3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FF615A6-9ACF-9EA0-CE93-F6C09AC49CB7}"/>
                </a:ext>
              </a:extLst>
            </p:cNvPr>
            <p:cNvSpPr/>
            <p:nvPr/>
          </p:nvSpPr>
          <p:spPr>
            <a:xfrm>
              <a:off x="235699" y="861391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346AA206-5F58-77D3-22ED-1142E74EA6F4}"/>
                </a:ext>
              </a:extLst>
            </p:cNvPr>
            <p:cNvSpPr/>
            <p:nvPr/>
          </p:nvSpPr>
          <p:spPr>
            <a:xfrm>
              <a:off x="11055154" y="868017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F336963A-77A4-6BF1-9931-5DAA9CBBA23F}"/>
                </a:ext>
              </a:extLst>
            </p:cNvPr>
            <p:cNvSpPr/>
            <p:nvPr/>
          </p:nvSpPr>
          <p:spPr>
            <a:xfrm>
              <a:off x="8904660" y="868017"/>
              <a:ext cx="1716156" cy="2073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Possible Pathways</a:t>
              </a: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20C2AA6A-B4F0-788A-5DD7-582A61E9B4F4}"/>
                </a:ext>
              </a:extLst>
            </p:cNvPr>
            <p:cNvSpPr/>
            <p:nvPr/>
          </p:nvSpPr>
          <p:spPr>
            <a:xfrm>
              <a:off x="8607530" y="124726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C2F1A84D-6E1D-05F8-C5A8-D930FC179680}"/>
              </a:ext>
            </a:extLst>
          </p:cNvPr>
          <p:cNvSpPr/>
          <p:nvPr/>
        </p:nvSpPr>
        <p:spPr>
          <a:xfrm>
            <a:off x="8943944" y="468442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 Music</a:t>
            </a:r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BF1D81EF-7D0D-6E9F-CAE5-1564C8500146}"/>
              </a:ext>
            </a:extLst>
          </p:cNvPr>
          <p:cNvSpPr/>
          <p:nvPr/>
        </p:nvSpPr>
        <p:spPr>
          <a:xfrm>
            <a:off x="8938102" y="545505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 Music</a:t>
            </a: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DB937FB2-C53B-202F-04AA-1F7AC87DB8D3}"/>
              </a:ext>
            </a:extLst>
          </p:cNvPr>
          <p:cNvSpPr/>
          <p:nvPr/>
        </p:nvSpPr>
        <p:spPr>
          <a:xfrm>
            <a:off x="8949663" y="391379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Music Business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HNC Musical Theatre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8DD51527-E002-DD1E-1ADF-060C0B65FB66}"/>
              </a:ext>
            </a:extLst>
          </p:cNvPr>
          <p:cNvSpPr/>
          <p:nvPr/>
        </p:nvSpPr>
        <p:spPr>
          <a:xfrm>
            <a:off x="8967713" y="314316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Sound Production</a:t>
            </a:r>
          </a:p>
        </p:txBody>
      </p:sp>
      <p:sp>
        <p:nvSpPr>
          <p:cNvPr id="46" name="Flowchart: Alternate Process 45">
            <a:extLst>
              <a:ext uri="{FF2B5EF4-FFF2-40B4-BE49-F238E27FC236}">
                <a16:creationId xmlns:a16="http://schemas.microsoft.com/office/drawing/2014/main" id="{01C3EFAA-846B-7CAC-ED4A-3C3A434ABA13}"/>
              </a:ext>
            </a:extLst>
          </p:cNvPr>
          <p:cNvSpPr/>
          <p:nvPr/>
        </p:nvSpPr>
        <p:spPr>
          <a:xfrm>
            <a:off x="8949663" y="234003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Music Composition</a:t>
            </a: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4AC7B77F-0ECB-FFC3-8C22-94EAC0A8222C}"/>
              </a:ext>
            </a:extLst>
          </p:cNvPr>
          <p:cNvSpPr/>
          <p:nvPr/>
        </p:nvSpPr>
        <p:spPr>
          <a:xfrm>
            <a:off x="8949663" y="1535190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BSc (Hons) Audio Engineering</a:t>
            </a:r>
          </a:p>
        </p:txBody>
      </p:sp>
      <p:sp>
        <p:nvSpPr>
          <p:cNvPr id="10" name="Flowchart: Alternate Process 9">
            <a:hlinkClick r:id="rId2" action="ppaction://hlinksldjump"/>
            <a:extLst>
              <a:ext uri="{FF2B5EF4-FFF2-40B4-BE49-F238E27FC236}">
                <a16:creationId xmlns:a16="http://schemas.microsoft.com/office/drawing/2014/main" id="{F44B5D82-72CC-650C-48AD-AB2BF1647967}"/>
              </a:ext>
            </a:extLst>
          </p:cNvPr>
          <p:cNvSpPr/>
          <p:nvPr/>
        </p:nvSpPr>
        <p:spPr>
          <a:xfrm>
            <a:off x="1413971" y="4228271"/>
            <a:ext cx="1355561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4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</p:txBody>
      </p:sp>
      <p:sp>
        <p:nvSpPr>
          <p:cNvPr id="11" name="Flowchart: Alternate Process 10">
            <a:hlinkClick r:id="" action="ppaction://noaction"/>
            <a:extLst>
              <a:ext uri="{FF2B5EF4-FFF2-40B4-BE49-F238E27FC236}">
                <a16:creationId xmlns:a16="http://schemas.microsoft.com/office/drawing/2014/main" id="{36B4D029-6F03-552D-D5E7-61633DADBC2A}"/>
              </a:ext>
            </a:extLst>
          </p:cNvPr>
          <p:cNvSpPr/>
          <p:nvPr/>
        </p:nvSpPr>
        <p:spPr>
          <a:xfrm>
            <a:off x="1414924" y="3216904"/>
            <a:ext cx="1351791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5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Music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lowchart: Alternate Process 11">
            <a:hlinkClick r:id="" action="ppaction://noaction"/>
            <a:extLst>
              <a:ext uri="{FF2B5EF4-FFF2-40B4-BE49-F238E27FC236}">
                <a16:creationId xmlns:a16="http://schemas.microsoft.com/office/drawing/2014/main" id="{473F0DE1-A877-6674-F66C-CBCD17A6E04A}"/>
              </a:ext>
            </a:extLst>
          </p:cNvPr>
          <p:cNvSpPr/>
          <p:nvPr/>
        </p:nvSpPr>
        <p:spPr>
          <a:xfrm>
            <a:off x="1411154" y="2204121"/>
            <a:ext cx="1355561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Music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lowchart: Alternate Process 12">
            <a:hlinkClick r:id="" action="ppaction://noaction"/>
            <a:extLst>
              <a:ext uri="{FF2B5EF4-FFF2-40B4-BE49-F238E27FC236}">
                <a16:creationId xmlns:a16="http://schemas.microsoft.com/office/drawing/2014/main" id="{71CA0EBE-90D4-1E6C-6312-773604E36D0C}"/>
              </a:ext>
            </a:extLst>
          </p:cNvPr>
          <p:cNvSpPr/>
          <p:nvPr/>
        </p:nvSpPr>
        <p:spPr>
          <a:xfrm>
            <a:off x="1411154" y="1192696"/>
            <a:ext cx="1355561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Advanced Higher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Music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lowchart: Alternate Process 13">
            <a:hlinkClick r:id="" action="ppaction://noaction"/>
            <a:extLst>
              <a:ext uri="{FF2B5EF4-FFF2-40B4-BE49-F238E27FC236}">
                <a16:creationId xmlns:a16="http://schemas.microsoft.com/office/drawing/2014/main" id="{B15BD3AD-55B4-7AD9-C9A3-5392A1D4446F}"/>
              </a:ext>
            </a:extLst>
          </p:cNvPr>
          <p:cNvSpPr/>
          <p:nvPr/>
        </p:nvSpPr>
        <p:spPr>
          <a:xfrm>
            <a:off x="2874528" y="3216904"/>
            <a:ext cx="1355561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 Technology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851EBEF-3B0B-CA5E-2E2D-6002590DCA79}"/>
              </a:ext>
            </a:extLst>
          </p:cNvPr>
          <p:cNvSpPr/>
          <p:nvPr/>
        </p:nvSpPr>
        <p:spPr>
          <a:xfrm>
            <a:off x="5867953" y="861391"/>
            <a:ext cx="2557402" cy="2256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College Courses</a:t>
            </a: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7490A716-71CF-8807-F07F-124594A1A993}"/>
              </a:ext>
            </a:extLst>
          </p:cNvPr>
          <p:cNvSpPr/>
          <p:nvPr/>
        </p:nvSpPr>
        <p:spPr>
          <a:xfrm>
            <a:off x="8267259" y="1247265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lowchart: Alternate Process 18">
            <a:hlinkClick r:id="rId2" action="ppaction://hlinksldjump"/>
            <a:extLst>
              <a:ext uri="{FF2B5EF4-FFF2-40B4-BE49-F238E27FC236}">
                <a16:creationId xmlns:a16="http://schemas.microsoft.com/office/drawing/2014/main" id="{11112784-971A-8CF3-955E-3B7B059FB4D0}"/>
              </a:ext>
            </a:extLst>
          </p:cNvPr>
          <p:cNvSpPr/>
          <p:nvPr/>
        </p:nvSpPr>
        <p:spPr>
          <a:xfrm>
            <a:off x="1411154" y="5243156"/>
            <a:ext cx="1355561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AFA39B07-B790-D0F9-600B-92F30629F6A8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15" name="Picture 14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45089586-8886-0373-2D3C-05DCB94C83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A7A64F3-8A0F-CC2C-51D1-706430C2AF0A}"/>
              </a:ext>
            </a:extLst>
          </p:cNvPr>
          <p:cNvCxnSpPr/>
          <p:nvPr/>
        </p:nvCxnSpPr>
        <p:spPr>
          <a:xfrm flipH="1" flipV="1">
            <a:off x="2087892" y="2030350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2C83CF0-9025-5101-B7B1-0E1EB33B09C8}"/>
              </a:ext>
            </a:extLst>
          </p:cNvPr>
          <p:cNvCxnSpPr/>
          <p:nvPr/>
        </p:nvCxnSpPr>
        <p:spPr>
          <a:xfrm flipH="1" flipV="1">
            <a:off x="2065166" y="3070499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9A103EC-CCB1-A43E-3A67-F8F443AD8FAE}"/>
              </a:ext>
            </a:extLst>
          </p:cNvPr>
          <p:cNvCxnSpPr/>
          <p:nvPr/>
        </p:nvCxnSpPr>
        <p:spPr>
          <a:xfrm flipH="1" flipV="1">
            <a:off x="2086850" y="4014003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2AF8C61-F3E8-0981-4DE6-2DA04D767759}"/>
              </a:ext>
            </a:extLst>
          </p:cNvPr>
          <p:cNvCxnSpPr/>
          <p:nvPr/>
        </p:nvCxnSpPr>
        <p:spPr>
          <a:xfrm flipH="1" flipV="1">
            <a:off x="2064124" y="5046021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49A6476-0A70-5426-1ABC-2A4F2BF3D153}"/>
              </a:ext>
            </a:extLst>
          </p:cNvPr>
          <p:cNvCxnSpPr>
            <a:cxnSpLocks/>
          </p:cNvCxnSpPr>
          <p:nvPr/>
        </p:nvCxnSpPr>
        <p:spPr>
          <a:xfrm flipV="1">
            <a:off x="2732844" y="4050563"/>
            <a:ext cx="187937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1124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B0EFF8-389C-52BC-9FC5-B92CF8700164}"/>
              </a:ext>
            </a:extLst>
          </p:cNvPr>
          <p:cNvSpPr/>
          <p:nvPr/>
        </p:nvSpPr>
        <p:spPr>
          <a:xfrm>
            <a:off x="1355610" y="868017"/>
            <a:ext cx="6349351" cy="2073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F63A08-04BE-3D4E-481C-CABEE9DCD84C}"/>
              </a:ext>
            </a:extLst>
          </p:cNvPr>
          <p:cNvCxnSpPr>
            <a:cxnSpLocks/>
          </p:cNvCxnSpPr>
          <p:nvPr/>
        </p:nvCxnSpPr>
        <p:spPr>
          <a:xfrm>
            <a:off x="8468139" y="914875"/>
            <a:ext cx="0" cy="5270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83816B45-60F7-E562-EA2D-AA6F2683E850}"/>
              </a:ext>
            </a:extLst>
          </p:cNvPr>
          <p:cNvSpPr/>
          <p:nvPr/>
        </p:nvSpPr>
        <p:spPr>
          <a:xfrm>
            <a:off x="11055154" y="5462768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3D58F103-A8F9-846F-DD17-8DB9193E308C}"/>
              </a:ext>
            </a:extLst>
          </p:cNvPr>
          <p:cNvSpPr/>
          <p:nvPr/>
        </p:nvSpPr>
        <p:spPr>
          <a:xfrm>
            <a:off x="11055154" y="3906084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53983950-CAAB-CACA-C586-F9057D9B72E4}"/>
              </a:ext>
            </a:extLst>
          </p:cNvPr>
          <p:cNvSpPr/>
          <p:nvPr/>
        </p:nvSpPr>
        <p:spPr>
          <a:xfrm>
            <a:off x="11064729" y="3127742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94DBB304-24E0-5EF3-DBEF-B4924549D1FB}"/>
              </a:ext>
            </a:extLst>
          </p:cNvPr>
          <p:cNvSpPr/>
          <p:nvPr/>
        </p:nvSpPr>
        <p:spPr>
          <a:xfrm>
            <a:off x="11055154" y="2320249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96DFE05F-818D-FA27-7254-F85FB434DDB3}"/>
              </a:ext>
            </a:extLst>
          </p:cNvPr>
          <p:cNvSpPr/>
          <p:nvPr/>
        </p:nvSpPr>
        <p:spPr>
          <a:xfrm>
            <a:off x="11055154" y="1535190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55F79AA4-A15D-6371-F8DE-04730524AE15}"/>
              </a:ext>
            </a:extLst>
          </p:cNvPr>
          <p:cNvSpPr/>
          <p:nvPr/>
        </p:nvSpPr>
        <p:spPr>
          <a:xfrm>
            <a:off x="11055154" y="4684426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DF0F40-E2E5-FEED-E23A-48498B33C4B9}"/>
              </a:ext>
            </a:extLst>
          </p:cNvPr>
          <p:cNvSpPr txBox="1"/>
          <p:nvPr/>
        </p:nvSpPr>
        <p:spPr>
          <a:xfrm>
            <a:off x="172438" y="81194"/>
            <a:ext cx="65839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Education  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A66AB65-D39F-C385-8826-5DA0EA9B854B}"/>
              </a:ext>
            </a:extLst>
          </p:cNvPr>
          <p:cNvSpPr/>
          <p:nvPr/>
        </p:nvSpPr>
        <p:spPr>
          <a:xfrm>
            <a:off x="93570" y="119269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85DFFB3-C423-338E-CCD5-ACF1E361C571}"/>
              </a:ext>
            </a:extLst>
          </p:cNvPr>
          <p:cNvGrpSpPr/>
          <p:nvPr/>
        </p:nvGrpSpPr>
        <p:grpSpPr>
          <a:xfrm>
            <a:off x="235699" y="861391"/>
            <a:ext cx="11776451" cy="5323654"/>
            <a:chOff x="235699" y="861391"/>
            <a:chExt cx="11776451" cy="5323654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6232A2-BFBE-F96A-DC23-0BBBC3BC677C}"/>
                </a:ext>
              </a:extLst>
            </p:cNvPr>
            <p:cNvGrpSpPr/>
            <p:nvPr/>
          </p:nvGrpSpPr>
          <p:grpSpPr>
            <a:xfrm>
              <a:off x="235700" y="1192696"/>
              <a:ext cx="956996" cy="4937779"/>
              <a:chOff x="235700" y="383482"/>
              <a:chExt cx="2233800" cy="5757880"/>
            </a:xfrm>
          </p:grpSpPr>
          <p:sp>
            <p:nvSpPr>
              <p:cNvPr id="3" name="Flowchart: Alternate Process 2">
                <a:extLst>
                  <a:ext uri="{FF2B5EF4-FFF2-40B4-BE49-F238E27FC236}">
                    <a16:creationId xmlns:a16="http://schemas.microsoft.com/office/drawing/2014/main" id="{AF4841FE-9415-C65D-359B-14A66E788846}"/>
                  </a:ext>
                </a:extLst>
              </p:cNvPr>
              <p:cNvSpPr/>
              <p:nvPr/>
            </p:nvSpPr>
            <p:spPr>
              <a:xfrm>
                <a:off x="235700" y="3915106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Flowchart: Alternate Process 5">
                <a:extLst>
                  <a:ext uri="{FF2B5EF4-FFF2-40B4-BE49-F238E27FC236}">
                    <a16:creationId xmlns:a16="http://schemas.microsoft.com/office/drawing/2014/main" id="{70256A64-B621-6BC2-7C83-AB1A3A262A70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Flowchart: Alternate Process 6">
                <a:extLst>
                  <a:ext uri="{FF2B5EF4-FFF2-40B4-BE49-F238E27FC236}">
                    <a16:creationId xmlns:a16="http://schemas.microsoft.com/office/drawing/2014/main" id="{C37631EF-E94F-1B8E-53C8-093800FD12A9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lowchart: Alternate Process 7">
                <a:extLst>
                  <a:ext uri="{FF2B5EF4-FFF2-40B4-BE49-F238E27FC236}">
                    <a16:creationId xmlns:a16="http://schemas.microsoft.com/office/drawing/2014/main" id="{AD7C7726-1AE5-0F37-776E-A081AAF02356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" name="Flowchart: Alternate Process 1">
                <a:extLst>
                  <a:ext uri="{FF2B5EF4-FFF2-40B4-BE49-F238E27FC236}">
                    <a16:creationId xmlns:a16="http://schemas.microsoft.com/office/drawing/2014/main" id="{C37E2FBC-531E-54CA-9F94-15E76A96F0DC}"/>
                  </a:ext>
                </a:extLst>
              </p:cNvPr>
              <p:cNvSpPr/>
              <p:nvPr/>
            </p:nvSpPr>
            <p:spPr>
              <a:xfrm>
                <a:off x="235700" y="5089557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3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FF615A6-9ACF-9EA0-CE93-F6C09AC49CB7}"/>
                </a:ext>
              </a:extLst>
            </p:cNvPr>
            <p:cNvSpPr/>
            <p:nvPr/>
          </p:nvSpPr>
          <p:spPr>
            <a:xfrm>
              <a:off x="235699" y="861391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346AA206-5F58-77D3-22ED-1142E74EA6F4}"/>
                </a:ext>
              </a:extLst>
            </p:cNvPr>
            <p:cNvSpPr/>
            <p:nvPr/>
          </p:nvSpPr>
          <p:spPr>
            <a:xfrm>
              <a:off x="11055154" y="868017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F336963A-77A4-6BF1-9931-5DAA9CBBA23F}"/>
                </a:ext>
              </a:extLst>
            </p:cNvPr>
            <p:cNvSpPr/>
            <p:nvPr/>
          </p:nvSpPr>
          <p:spPr>
            <a:xfrm>
              <a:off x="8904660" y="868017"/>
              <a:ext cx="1716156" cy="2073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Possible Pathways</a:t>
              </a: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20C2AA6A-B4F0-788A-5DD7-582A61E9B4F4}"/>
                </a:ext>
              </a:extLst>
            </p:cNvPr>
            <p:cNvSpPr/>
            <p:nvPr/>
          </p:nvSpPr>
          <p:spPr>
            <a:xfrm>
              <a:off x="8607530" y="124726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C2F1A84D-6E1D-05F8-C5A8-D930FC179680}"/>
              </a:ext>
            </a:extLst>
          </p:cNvPr>
          <p:cNvSpPr/>
          <p:nvPr/>
        </p:nvSpPr>
        <p:spPr>
          <a:xfrm>
            <a:off x="8943944" y="468442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NQ Pathway to Sports Coaching</a:t>
            </a:r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BF1D81EF-7D0D-6E9F-CAE5-1564C8500146}"/>
              </a:ext>
            </a:extLst>
          </p:cNvPr>
          <p:cNvSpPr/>
          <p:nvPr/>
        </p:nvSpPr>
        <p:spPr>
          <a:xfrm>
            <a:off x="8938102" y="545505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NQ Introduction to Sport &amp; Fitness</a:t>
            </a: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DB937FB2-C53B-202F-04AA-1F7AC87DB8D3}"/>
              </a:ext>
            </a:extLst>
          </p:cNvPr>
          <p:cNvSpPr/>
          <p:nvPr/>
        </p:nvSpPr>
        <p:spPr>
          <a:xfrm>
            <a:off x="8949663" y="391379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Fitness, Health &amp; Exercise</a:t>
            </a: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8DD51527-E002-DD1E-1ADF-060C0B65FB66}"/>
              </a:ext>
            </a:extLst>
          </p:cNvPr>
          <p:cNvSpPr/>
          <p:nvPr/>
        </p:nvSpPr>
        <p:spPr>
          <a:xfrm>
            <a:off x="8967713" y="314316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Sports Development &amp; Coaching</a:t>
            </a:r>
          </a:p>
        </p:txBody>
      </p:sp>
      <p:sp>
        <p:nvSpPr>
          <p:cNvPr id="46" name="Flowchart: Alternate Process 45">
            <a:extLst>
              <a:ext uri="{FF2B5EF4-FFF2-40B4-BE49-F238E27FC236}">
                <a16:creationId xmlns:a16="http://schemas.microsoft.com/office/drawing/2014/main" id="{01C3EFAA-846B-7CAC-ED4A-3C3A434ABA13}"/>
              </a:ext>
            </a:extLst>
          </p:cNvPr>
          <p:cNvSpPr/>
          <p:nvPr/>
        </p:nvSpPr>
        <p:spPr>
          <a:xfrm>
            <a:off x="8949663" y="234003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Sports Development &amp; Coaching</a:t>
            </a: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4AC7B77F-0ECB-FFC3-8C22-94EAC0A8222C}"/>
              </a:ext>
            </a:extLst>
          </p:cNvPr>
          <p:cNvSpPr/>
          <p:nvPr/>
        </p:nvSpPr>
        <p:spPr>
          <a:xfrm>
            <a:off x="8949663" y="1535190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(Hons) Sports and Business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1A3F600-900B-7B12-45CC-0F379FFBBD9D}"/>
              </a:ext>
            </a:extLst>
          </p:cNvPr>
          <p:cNvGrpSpPr/>
          <p:nvPr/>
        </p:nvGrpSpPr>
        <p:grpSpPr>
          <a:xfrm>
            <a:off x="1355610" y="1192696"/>
            <a:ext cx="6530061" cy="3930606"/>
            <a:chOff x="2910838" y="389323"/>
            <a:chExt cx="9382411" cy="4619090"/>
          </a:xfrm>
        </p:grpSpPr>
        <p:sp>
          <p:nvSpPr>
            <p:cNvPr id="9" name="Flowchart: Alternate Process 8">
              <a:hlinkClick r:id="rId2" action="ppaction://hlinksldjump"/>
              <a:extLst>
                <a:ext uri="{FF2B5EF4-FFF2-40B4-BE49-F238E27FC236}">
                  <a16:creationId xmlns:a16="http://schemas.microsoft.com/office/drawing/2014/main" id="{6ABC7CDD-7ED7-3EED-F638-2A304BE11DDF}"/>
                </a:ext>
              </a:extLst>
            </p:cNvPr>
            <p:cNvSpPr/>
            <p:nvPr/>
          </p:nvSpPr>
          <p:spPr>
            <a:xfrm>
              <a:off x="2915480" y="3956608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National 4</a:t>
              </a: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Physical Education</a:t>
              </a: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lowchart: Alternate Process 9">
              <a:hlinkClick r:id="" action="ppaction://noaction"/>
              <a:extLst>
                <a:ext uri="{FF2B5EF4-FFF2-40B4-BE49-F238E27FC236}">
                  <a16:creationId xmlns:a16="http://schemas.microsoft.com/office/drawing/2014/main" id="{302BB510-7031-64BD-2751-304CD4EC3CD8}"/>
                </a:ext>
              </a:extLst>
            </p:cNvPr>
            <p:cNvSpPr/>
            <p:nvPr/>
          </p:nvSpPr>
          <p:spPr>
            <a:xfrm>
              <a:off x="2917051" y="2768091"/>
              <a:ext cx="2227587" cy="1050140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National 5</a:t>
              </a: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Physical Education</a:t>
              </a: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lowchart: Alternate Process 10">
              <a:hlinkClick r:id="" action="ppaction://noaction"/>
              <a:extLst>
                <a:ext uri="{FF2B5EF4-FFF2-40B4-BE49-F238E27FC236}">
                  <a16:creationId xmlns:a16="http://schemas.microsoft.com/office/drawing/2014/main" id="{C595DDE8-5A8F-A139-CE2A-D233C7193DA4}"/>
                </a:ext>
              </a:extLst>
            </p:cNvPr>
            <p:cNvSpPr/>
            <p:nvPr/>
          </p:nvSpPr>
          <p:spPr>
            <a:xfrm>
              <a:off x="2959111" y="1586093"/>
              <a:ext cx="2233801" cy="1051804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Higher</a:t>
              </a: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algn="ctr">
                <a:defRPr/>
              </a:pP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Physical Education</a:t>
              </a: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Flowchart: Alternate Process 11">
              <a:hlinkClick r:id="" action="ppaction://noaction"/>
              <a:extLst>
                <a:ext uri="{FF2B5EF4-FFF2-40B4-BE49-F238E27FC236}">
                  <a16:creationId xmlns:a16="http://schemas.microsoft.com/office/drawing/2014/main" id="{6A62BE7E-7056-BB57-740F-DF8DC6D40244}"/>
                </a:ext>
              </a:extLst>
            </p:cNvPr>
            <p:cNvSpPr/>
            <p:nvPr/>
          </p:nvSpPr>
          <p:spPr>
            <a:xfrm>
              <a:off x="2910838" y="389323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Advanced Higher</a:t>
              </a: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Physical Education</a:t>
              </a: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Flowchart: Alternate Process 12">
              <a:hlinkClick r:id="" action="ppaction://noaction"/>
              <a:extLst>
                <a:ext uri="{FF2B5EF4-FFF2-40B4-BE49-F238E27FC236}">
                  <a16:creationId xmlns:a16="http://schemas.microsoft.com/office/drawing/2014/main" id="{7B6C25A0-3996-9732-B0DD-5A6E5DDECD8E}"/>
                </a:ext>
              </a:extLst>
            </p:cNvPr>
            <p:cNvSpPr/>
            <p:nvPr/>
          </p:nvSpPr>
          <p:spPr>
            <a:xfrm>
              <a:off x="10059448" y="1573253"/>
              <a:ext cx="2233801" cy="1056650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400" b="1" u="sng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NPA Level 6</a:t>
              </a:r>
              <a:endParaRPr lang="en-GB" sz="1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algn="ctr">
                <a:defRPr/>
              </a:pPr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Sports Development</a:t>
              </a:r>
              <a:endParaRPr lang="en-GB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</a:endParaRPr>
            </a:p>
          </p:txBody>
        </p:sp>
        <p:sp>
          <p:nvSpPr>
            <p:cNvPr id="14" name="Flowchart: Alternate Process 13">
              <a:hlinkClick r:id="rId7"/>
              <a:extLst>
                <a:ext uri="{FF2B5EF4-FFF2-40B4-BE49-F238E27FC236}">
                  <a16:creationId xmlns:a16="http://schemas.microsoft.com/office/drawing/2014/main" id="{3531D9B9-AD6B-6920-E9F4-352E2491324B}"/>
                </a:ext>
              </a:extLst>
            </p:cNvPr>
            <p:cNvSpPr/>
            <p:nvPr/>
          </p:nvSpPr>
          <p:spPr>
            <a:xfrm>
              <a:off x="5272820" y="2765675"/>
              <a:ext cx="2233800" cy="1051804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lang="en-GB" sz="1400" b="1" u="sng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8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NPA Level</a:t>
              </a:r>
              <a:r>
                <a:rPr kumimoji="0" lang="en-GB" sz="1400" b="1" i="0" u="sng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8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5</a:t>
              </a:r>
              <a:endParaRPr kumimoji="0" lang="en-GB" sz="1400" b="0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algn="ctr">
                <a:defRPr/>
              </a:pPr>
              <a:r>
                <a:rPr lang="en-GB" sz="1400" u="sng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8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Team Sport and Fitness Volleyball</a:t>
              </a:r>
              <a:endParaRPr lang="en-GB" sz="2000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lowchart: Alternate Process 14">
              <a:hlinkClick r:id="rId9"/>
              <a:extLst>
                <a:ext uri="{FF2B5EF4-FFF2-40B4-BE49-F238E27FC236}">
                  <a16:creationId xmlns:a16="http://schemas.microsoft.com/office/drawing/2014/main" id="{44CCF384-24B3-2850-A67A-66314AE371EA}"/>
                </a:ext>
              </a:extLst>
            </p:cNvPr>
            <p:cNvSpPr/>
            <p:nvPr/>
          </p:nvSpPr>
          <p:spPr>
            <a:xfrm>
              <a:off x="7653083" y="1608590"/>
              <a:ext cx="2233801" cy="1051804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defRPr/>
              </a:pPr>
              <a:r>
                <a:rPr lang="en-GB" sz="1400" b="1" u="sng" err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NPA</a:t>
              </a:r>
              <a:r>
                <a:rPr lang="en-GB" sz="1400" b="1" u="sng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n-GB" sz="1400" b="1" i="0" u="sng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Level 6</a:t>
              </a:r>
              <a:endParaRPr lang="en-GB" sz="1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</a:endParaRPr>
            </a:p>
            <a:p>
              <a:pPr algn="ctr">
                <a:defRPr/>
              </a:pPr>
              <a:r>
                <a:rPr lang="en-GB" sz="1400" u="sng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Exercise and Fitness Leadership</a:t>
              </a:r>
              <a:endParaRPr lang="en-GB" sz="1400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Arrow: Up 16">
            <a:extLst>
              <a:ext uri="{FF2B5EF4-FFF2-40B4-BE49-F238E27FC236}">
                <a16:creationId xmlns:a16="http://schemas.microsoft.com/office/drawing/2014/main" id="{B8A768CA-5D42-D8FF-5586-4F5EB4D4D940}"/>
              </a:ext>
            </a:extLst>
          </p:cNvPr>
          <p:cNvSpPr/>
          <p:nvPr/>
        </p:nvSpPr>
        <p:spPr>
          <a:xfrm>
            <a:off x="8267259" y="1258451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lowchart: Alternate Process 18">
            <a:hlinkClick r:id="rId2" action="ppaction://hlinksldjump"/>
            <a:extLst>
              <a:ext uri="{FF2B5EF4-FFF2-40B4-BE49-F238E27FC236}">
                <a16:creationId xmlns:a16="http://schemas.microsoft.com/office/drawing/2014/main" id="{A46F1FB4-65B9-8CD3-4050-7AEF263DFEA1}"/>
              </a:ext>
            </a:extLst>
          </p:cNvPr>
          <p:cNvSpPr/>
          <p:nvPr/>
        </p:nvSpPr>
        <p:spPr>
          <a:xfrm>
            <a:off x="1355610" y="5231961"/>
            <a:ext cx="1560926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GB" sz="14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Physical Education</a:t>
            </a:r>
          </a:p>
        </p:txBody>
      </p:sp>
      <p:sp>
        <p:nvSpPr>
          <p:cNvPr id="16" name="Footer Placeholder 8">
            <a:extLst>
              <a:ext uri="{FF2B5EF4-FFF2-40B4-BE49-F238E27FC236}">
                <a16:creationId xmlns:a16="http://schemas.microsoft.com/office/drawing/2014/main" id="{77D53E8E-2344-C4F6-5439-39DF0BD7FE6D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22" name="Picture 21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8A04C919-8992-DC6A-2729-5BA53C0916D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86B6275-0A46-A29C-777B-E3BD5139D865}"/>
              </a:ext>
            </a:extLst>
          </p:cNvPr>
          <p:cNvCxnSpPr/>
          <p:nvPr/>
        </p:nvCxnSpPr>
        <p:spPr>
          <a:xfrm flipH="1" flipV="1">
            <a:off x="2087892" y="2030350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BCA11AF-618B-4397-FE7E-E49201DB0EBC}"/>
              </a:ext>
            </a:extLst>
          </p:cNvPr>
          <p:cNvCxnSpPr/>
          <p:nvPr/>
        </p:nvCxnSpPr>
        <p:spPr>
          <a:xfrm flipH="1" flipV="1">
            <a:off x="2080534" y="3050147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42B9878-9002-4A41-3888-F72F3AE120C6}"/>
              </a:ext>
            </a:extLst>
          </p:cNvPr>
          <p:cNvCxnSpPr/>
          <p:nvPr/>
        </p:nvCxnSpPr>
        <p:spPr>
          <a:xfrm flipH="1" flipV="1">
            <a:off x="2129947" y="4022677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C107B8F-0295-F084-1DD1-E8759D41F2EC}"/>
              </a:ext>
            </a:extLst>
          </p:cNvPr>
          <p:cNvCxnSpPr/>
          <p:nvPr/>
        </p:nvCxnSpPr>
        <p:spPr>
          <a:xfrm flipH="1" flipV="1">
            <a:off x="2087892" y="5057084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2FDDD841-7E99-712B-A124-20FB9054B3A1}"/>
              </a:ext>
            </a:extLst>
          </p:cNvPr>
          <p:cNvSpPr/>
          <p:nvPr/>
        </p:nvSpPr>
        <p:spPr>
          <a:xfrm>
            <a:off x="4656163" y="3207332"/>
            <a:ext cx="1550377" cy="902547"/>
          </a:xfrm>
          <a:prstGeom prst="roundRect">
            <a:avLst/>
          </a:prstGeom>
          <a:solidFill>
            <a:srgbClr val="003399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1400" b="1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NPA Level 5</a:t>
            </a:r>
            <a:endParaRPr lang="en-GB" sz="1400" u="sng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hlinkClick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>
              <a:defRPr/>
            </a:pPr>
            <a:r>
              <a:rPr lang="en-GB" sz="1400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Team Sport and Fitness Football</a:t>
            </a:r>
            <a:endParaRPr lang="en-GB" sz="1400" u="sng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793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B0EFF8-389C-52BC-9FC5-B92CF8700164}"/>
              </a:ext>
            </a:extLst>
          </p:cNvPr>
          <p:cNvSpPr/>
          <p:nvPr/>
        </p:nvSpPr>
        <p:spPr>
          <a:xfrm>
            <a:off x="1355610" y="868017"/>
            <a:ext cx="6349351" cy="2073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F63A08-04BE-3D4E-481C-CABEE9DCD84C}"/>
              </a:ext>
            </a:extLst>
          </p:cNvPr>
          <p:cNvCxnSpPr>
            <a:cxnSpLocks/>
          </p:cNvCxnSpPr>
          <p:nvPr/>
        </p:nvCxnSpPr>
        <p:spPr>
          <a:xfrm>
            <a:off x="8468139" y="914875"/>
            <a:ext cx="0" cy="5270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83816B45-60F7-E562-EA2D-AA6F2683E850}"/>
              </a:ext>
            </a:extLst>
          </p:cNvPr>
          <p:cNvSpPr/>
          <p:nvPr/>
        </p:nvSpPr>
        <p:spPr>
          <a:xfrm>
            <a:off x="11055154" y="5462768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3D58F103-A8F9-846F-DD17-8DB9193E308C}"/>
              </a:ext>
            </a:extLst>
          </p:cNvPr>
          <p:cNvSpPr/>
          <p:nvPr/>
        </p:nvSpPr>
        <p:spPr>
          <a:xfrm>
            <a:off x="11055154" y="3906084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53983950-CAAB-CACA-C586-F9057D9B72E4}"/>
              </a:ext>
            </a:extLst>
          </p:cNvPr>
          <p:cNvSpPr/>
          <p:nvPr/>
        </p:nvSpPr>
        <p:spPr>
          <a:xfrm>
            <a:off x="11064729" y="3127742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94DBB304-24E0-5EF3-DBEF-B4924549D1FB}"/>
              </a:ext>
            </a:extLst>
          </p:cNvPr>
          <p:cNvSpPr/>
          <p:nvPr/>
        </p:nvSpPr>
        <p:spPr>
          <a:xfrm>
            <a:off x="11055154" y="2320249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96DFE05F-818D-FA27-7254-F85FB434DDB3}"/>
              </a:ext>
            </a:extLst>
          </p:cNvPr>
          <p:cNvSpPr/>
          <p:nvPr/>
        </p:nvSpPr>
        <p:spPr>
          <a:xfrm>
            <a:off x="11055154" y="1535190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55F79AA4-A15D-6371-F8DE-04730524AE15}"/>
              </a:ext>
            </a:extLst>
          </p:cNvPr>
          <p:cNvSpPr/>
          <p:nvPr/>
        </p:nvSpPr>
        <p:spPr>
          <a:xfrm>
            <a:off x="11055154" y="4684426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DF0F40-E2E5-FEED-E23A-48498B33C4B9}"/>
              </a:ext>
            </a:extLst>
          </p:cNvPr>
          <p:cNvSpPr txBox="1"/>
          <p:nvPr/>
        </p:nvSpPr>
        <p:spPr>
          <a:xfrm>
            <a:off x="170275" y="82411"/>
            <a:ext cx="8972755" cy="126188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Religious, Moral and Philosophical Studies</a:t>
            </a:r>
            <a:endParaRPr kumimoji="0" lang="en-GB" sz="3600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A66AB65-D39F-C385-8826-5DA0EA9B854B}"/>
              </a:ext>
            </a:extLst>
          </p:cNvPr>
          <p:cNvSpPr/>
          <p:nvPr/>
        </p:nvSpPr>
        <p:spPr>
          <a:xfrm>
            <a:off x="93571" y="1192697"/>
            <a:ext cx="76704" cy="475753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85DFFB3-C423-338E-CCD5-ACF1E361C571}"/>
              </a:ext>
            </a:extLst>
          </p:cNvPr>
          <p:cNvGrpSpPr/>
          <p:nvPr/>
        </p:nvGrpSpPr>
        <p:grpSpPr>
          <a:xfrm>
            <a:off x="235699" y="861391"/>
            <a:ext cx="11776451" cy="5323654"/>
            <a:chOff x="235699" y="861391"/>
            <a:chExt cx="11776451" cy="5323654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6232A2-BFBE-F96A-DC23-0BBBC3BC677C}"/>
                </a:ext>
              </a:extLst>
            </p:cNvPr>
            <p:cNvGrpSpPr/>
            <p:nvPr/>
          </p:nvGrpSpPr>
          <p:grpSpPr>
            <a:xfrm>
              <a:off x="235700" y="1192696"/>
              <a:ext cx="956996" cy="3930606"/>
              <a:chOff x="235700" y="383482"/>
              <a:chExt cx="2233800" cy="4583429"/>
            </a:xfrm>
          </p:grpSpPr>
          <p:sp>
            <p:nvSpPr>
              <p:cNvPr id="3" name="Flowchart: Alternate Process 2">
                <a:extLst>
                  <a:ext uri="{FF2B5EF4-FFF2-40B4-BE49-F238E27FC236}">
                    <a16:creationId xmlns:a16="http://schemas.microsoft.com/office/drawing/2014/main" id="{AF4841FE-9415-C65D-359B-14A66E788846}"/>
                  </a:ext>
                </a:extLst>
              </p:cNvPr>
              <p:cNvSpPr/>
              <p:nvPr/>
            </p:nvSpPr>
            <p:spPr>
              <a:xfrm>
                <a:off x="235700" y="3915106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Flowchart: Alternate Process 5">
                <a:extLst>
                  <a:ext uri="{FF2B5EF4-FFF2-40B4-BE49-F238E27FC236}">
                    <a16:creationId xmlns:a16="http://schemas.microsoft.com/office/drawing/2014/main" id="{70256A64-B621-6BC2-7C83-AB1A3A262A70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Flowchart: Alternate Process 6">
                <a:extLst>
                  <a:ext uri="{FF2B5EF4-FFF2-40B4-BE49-F238E27FC236}">
                    <a16:creationId xmlns:a16="http://schemas.microsoft.com/office/drawing/2014/main" id="{C37631EF-E94F-1B8E-53C8-093800FD12A9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lowchart: Alternate Process 7">
                <a:extLst>
                  <a:ext uri="{FF2B5EF4-FFF2-40B4-BE49-F238E27FC236}">
                    <a16:creationId xmlns:a16="http://schemas.microsoft.com/office/drawing/2014/main" id="{AD7C7726-1AE5-0F37-776E-A081AAF02356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FF615A6-9ACF-9EA0-CE93-F6C09AC49CB7}"/>
                </a:ext>
              </a:extLst>
            </p:cNvPr>
            <p:cNvSpPr/>
            <p:nvPr/>
          </p:nvSpPr>
          <p:spPr>
            <a:xfrm>
              <a:off x="235699" y="861391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346AA206-5F58-77D3-22ED-1142E74EA6F4}"/>
                </a:ext>
              </a:extLst>
            </p:cNvPr>
            <p:cNvSpPr/>
            <p:nvPr/>
          </p:nvSpPr>
          <p:spPr>
            <a:xfrm>
              <a:off x="11055154" y="868017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F336963A-77A4-6BF1-9931-5DAA9CBBA23F}"/>
                </a:ext>
              </a:extLst>
            </p:cNvPr>
            <p:cNvSpPr/>
            <p:nvPr/>
          </p:nvSpPr>
          <p:spPr>
            <a:xfrm>
              <a:off x="8904660" y="868017"/>
              <a:ext cx="1716156" cy="2073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Possible Pathways</a:t>
              </a: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20C2AA6A-B4F0-788A-5DD7-582A61E9B4F4}"/>
                </a:ext>
              </a:extLst>
            </p:cNvPr>
            <p:cNvSpPr/>
            <p:nvPr/>
          </p:nvSpPr>
          <p:spPr>
            <a:xfrm>
              <a:off x="8607530" y="124726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C2F1A84D-6E1D-05F8-C5A8-D930FC179680}"/>
              </a:ext>
            </a:extLst>
          </p:cNvPr>
          <p:cNvSpPr/>
          <p:nvPr/>
        </p:nvSpPr>
        <p:spPr>
          <a:xfrm>
            <a:off x="8943944" y="468442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 Health &amp; Social Care Theory</a:t>
            </a:r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BF1D81EF-7D0D-6E9F-CAE5-1564C8500146}"/>
              </a:ext>
            </a:extLst>
          </p:cNvPr>
          <p:cNvSpPr/>
          <p:nvPr/>
        </p:nvSpPr>
        <p:spPr>
          <a:xfrm>
            <a:off x="8938102" y="545505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 Working with Communities</a:t>
            </a: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DB937FB2-C53B-202F-04AA-1F7AC87DB8D3}"/>
              </a:ext>
            </a:extLst>
          </p:cNvPr>
          <p:cNvSpPr/>
          <p:nvPr/>
        </p:nvSpPr>
        <p:spPr>
          <a:xfrm>
            <a:off x="8949663" y="391379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Social Services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HNC Childhood Practice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8DD51527-E002-DD1E-1ADF-060C0B65FB66}"/>
              </a:ext>
            </a:extLst>
          </p:cNvPr>
          <p:cNvSpPr/>
          <p:nvPr/>
        </p:nvSpPr>
        <p:spPr>
          <a:xfrm>
            <a:off x="8967713" y="314316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Legal Services</a:t>
            </a: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4AC7B77F-0ECB-FFC3-8C22-94EAC0A8222C}"/>
              </a:ext>
            </a:extLst>
          </p:cNvPr>
          <p:cNvSpPr/>
          <p:nvPr/>
        </p:nvSpPr>
        <p:spPr>
          <a:xfrm>
            <a:off x="8949663" y="1535190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(Hons) Philosophy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(Hons) Theological Studies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lowchart: Alternate Process 10">
            <a:hlinkClick r:id="" action="ppaction://noaction"/>
            <a:extLst>
              <a:ext uri="{FF2B5EF4-FFF2-40B4-BE49-F238E27FC236}">
                <a16:creationId xmlns:a16="http://schemas.microsoft.com/office/drawing/2014/main" id="{24020775-2CBF-B500-8A37-9EDE6828FDAD}"/>
              </a:ext>
            </a:extLst>
          </p:cNvPr>
          <p:cNvSpPr/>
          <p:nvPr/>
        </p:nvSpPr>
        <p:spPr>
          <a:xfrm>
            <a:off x="1355610" y="2199930"/>
            <a:ext cx="1732614" cy="89132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RMPS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lowchart: Alternate Process 11">
            <a:hlinkClick r:id="" action="ppaction://noaction"/>
            <a:extLst>
              <a:ext uri="{FF2B5EF4-FFF2-40B4-BE49-F238E27FC236}">
                <a16:creationId xmlns:a16="http://schemas.microsoft.com/office/drawing/2014/main" id="{E012926B-A5C1-3BCD-B4F3-623851E17E93}"/>
              </a:ext>
            </a:extLst>
          </p:cNvPr>
          <p:cNvSpPr/>
          <p:nvPr/>
        </p:nvSpPr>
        <p:spPr>
          <a:xfrm>
            <a:off x="1355610" y="1192697"/>
            <a:ext cx="1732614" cy="89132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Advanced Higher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RMPS</a:t>
            </a:r>
            <a:endParaRPr lang="en-GB" sz="1400" b="1">
              <a:solidFill>
                <a:schemeClr val="bg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3" name="Flowchart: Alternate Process 12">
            <a:hlinkClick r:id="" action="ppaction://noaction"/>
            <a:extLst>
              <a:ext uri="{FF2B5EF4-FFF2-40B4-BE49-F238E27FC236}">
                <a16:creationId xmlns:a16="http://schemas.microsoft.com/office/drawing/2014/main" id="{5FFEA93C-4CD5-0631-7227-5FD1D2FC9EFB}"/>
              </a:ext>
            </a:extLst>
          </p:cNvPr>
          <p:cNvSpPr/>
          <p:nvPr/>
        </p:nvSpPr>
        <p:spPr>
          <a:xfrm>
            <a:off x="1355610" y="4231981"/>
            <a:ext cx="1732614" cy="89132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4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RMPS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lowchart: Alternate Process 13">
            <a:hlinkClick r:id="" action="ppaction://noaction"/>
            <a:extLst>
              <a:ext uri="{FF2B5EF4-FFF2-40B4-BE49-F238E27FC236}">
                <a16:creationId xmlns:a16="http://schemas.microsoft.com/office/drawing/2014/main" id="{A4540016-E64B-90A8-99CE-0790E7E0C643}"/>
              </a:ext>
            </a:extLst>
          </p:cNvPr>
          <p:cNvSpPr/>
          <p:nvPr/>
        </p:nvSpPr>
        <p:spPr>
          <a:xfrm>
            <a:off x="1355610" y="3215956"/>
            <a:ext cx="1732614" cy="89132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</a:t>
            </a:r>
            <a:r>
              <a:rPr lang="en-GB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</a:t>
            </a:r>
            <a:endParaRPr kumimoji="0" lang="en-GB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RMPS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lowchart: Alternate Process 1">
            <a:hlinkClick r:id="" action="ppaction://noaction"/>
            <a:extLst>
              <a:ext uri="{FF2B5EF4-FFF2-40B4-BE49-F238E27FC236}">
                <a16:creationId xmlns:a16="http://schemas.microsoft.com/office/drawing/2014/main" id="{18475630-F538-924A-0E9E-AC8947689CCC}"/>
              </a:ext>
            </a:extLst>
          </p:cNvPr>
          <p:cNvSpPr/>
          <p:nvPr/>
        </p:nvSpPr>
        <p:spPr>
          <a:xfrm>
            <a:off x="3179260" y="3224807"/>
            <a:ext cx="1732614" cy="89132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</a:t>
            </a:r>
            <a:r>
              <a:rPr lang="en-GB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</a:t>
            </a:r>
            <a:endParaRPr lang="en-GB" sz="1400">
              <a:solidFill>
                <a:schemeClr val="bg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Classical Studies</a:t>
            </a:r>
            <a:endParaRPr lang="en-GB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C78E32B4-20F4-DF11-E312-897FEC6EA069}"/>
              </a:ext>
            </a:extLst>
          </p:cNvPr>
          <p:cNvSpPr/>
          <p:nvPr/>
        </p:nvSpPr>
        <p:spPr>
          <a:xfrm>
            <a:off x="8967712" y="2320249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LLB Common Law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Community Education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0F376124-2C6C-7A43-0629-090433F92161}"/>
              </a:ext>
            </a:extLst>
          </p:cNvPr>
          <p:cNvSpPr/>
          <p:nvPr/>
        </p:nvSpPr>
        <p:spPr>
          <a:xfrm>
            <a:off x="8280141" y="124726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lowchart: Alternate Process 1">
            <a:hlinkClick r:id="" action="ppaction://noaction"/>
            <a:extLst>
              <a:ext uri="{FF2B5EF4-FFF2-40B4-BE49-F238E27FC236}">
                <a16:creationId xmlns:a16="http://schemas.microsoft.com/office/drawing/2014/main" id="{426D0DA2-D376-0E47-A218-83BA56DD90F4}"/>
              </a:ext>
            </a:extLst>
          </p:cNvPr>
          <p:cNvSpPr/>
          <p:nvPr/>
        </p:nvSpPr>
        <p:spPr>
          <a:xfrm>
            <a:off x="3179260" y="4233942"/>
            <a:ext cx="1732614" cy="89132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GB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1400">
              <a:solidFill>
                <a:schemeClr val="bg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Classical Studies</a:t>
            </a:r>
            <a:endParaRPr lang="en-GB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237C2253-FE07-2104-4B90-ADB64689F428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16" name="Picture 15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D7AA3DFF-F3CD-B60B-2352-52CE468BDC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6239144-0399-9D66-6EF9-0A8BDF0BBBFC}"/>
              </a:ext>
            </a:extLst>
          </p:cNvPr>
          <p:cNvCxnSpPr/>
          <p:nvPr/>
        </p:nvCxnSpPr>
        <p:spPr>
          <a:xfrm flipH="1" flipV="1">
            <a:off x="2176247" y="2041846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22A85E5-57A2-9344-D19D-D05F85A1AE2A}"/>
              </a:ext>
            </a:extLst>
          </p:cNvPr>
          <p:cNvCxnSpPr/>
          <p:nvPr/>
        </p:nvCxnSpPr>
        <p:spPr>
          <a:xfrm flipH="1" flipV="1">
            <a:off x="2184415" y="3098721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742A364-C9AE-1CA5-4C83-17A4738BC8D4}"/>
              </a:ext>
            </a:extLst>
          </p:cNvPr>
          <p:cNvCxnSpPr/>
          <p:nvPr/>
        </p:nvCxnSpPr>
        <p:spPr>
          <a:xfrm flipH="1" flipV="1">
            <a:off x="2220875" y="4099158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CEF189F-A31D-C578-22B6-4BFF8AC2F150}"/>
              </a:ext>
            </a:extLst>
          </p:cNvPr>
          <p:cNvCxnSpPr>
            <a:cxnSpLocks/>
          </p:cNvCxnSpPr>
          <p:nvPr/>
        </p:nvCxnSpPr>
        <p:spPr>
          <a:xfrm flipH="1" flipV="1">
            <a:off x="3070131" y="4051147"/>
            <a:ext cx="154283" cy="24289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1C5D84C-A15E-E537-A7F5-3A946654BAA8}"/>
              </a:ext>
            </a:extLst>
          </p:cNvPr>
          <p:cNvCxnSpPr/>
          <p:nvPr/>
        </p:nvCxnSpPr>
        <p:spPr>
          <a:xfrm flipH="1" flipV="1">
            <a:off x="4043061" y="4051147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554109E8-F08E-6E05-7A37-E0E5B838BD49}"/>
              </a:ext>
            </a:extLst>
          </p:cNvPr>
          <p:cNvSpPr/>
          <p:nvPr/>
        </p:nvSpPr>
        <p:spPr>
          <a:xfrm>
            <a:off x="1518938" y="867763"/>
            <a:ext cx="6349351" cy="2073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3C96DDB-2F46-CEFE-A384-F869D4161D50}"/>
              </a:ext>
            </a:extLst>
          </p:cNvPr>
          <p:cNvCxnSpPr>
            <a:cxnSpLocks/>
          </p:cNvCxnSpPr>
          <p:nvPr/>
        </p:nvCxnSpPr>
        <p:spPr>
          <a:xfrm flipH="1" flipV="1">
            <a:off x="3049102" y="3044767"/>
            <a:ext cx="187374" cy="27529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34749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B0EFF8-389C-52BC-9FC5-B92CF8700164}"/>
              </a:ext>
            </a:extLst>
          </p:cNvPr>
          <p:cNvSpPr/>
          <p:nvPr/>
        </p:nvSpPr>
        <p:spPr>
          <a:xfrm>
            <a:off x="1355610" y="861391"/>
            <a:ext cx="6349351" cy="2073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F63A08-04BE-3D4E-481C-CABEE9DCD84C}"/>
              </a:ext>
            </a:extLst>
          </p:cNvPr>
          <p:cNvCxnSpPr>
            <a:cxnSpLocks/>
          </p:cNvCxnSpPr>
          <p:nvPr/>
        </p:nvCxnSpPr>
        <p:spPr>
          <a:xfrm>
            <a:off x="8468139" y="914875"/>
            <a:ext cx="0" cy="5270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83816B45-60F7-E562-EA2D-AA6F2683E850}"/>
              </a:ext>
            </a:extLst>
          </p:cNvPr>
          <p:cNvSpPr/>
          <p:nvPr/>
        </p:nvSpPr>
        <p:spPr>
          <a:xfrm>
            <a:off x="11055154" y="5462768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3D58F103-A8F9-846F-DD17-8DB9193E308C}"/>
              </a:ext>
            </a:extLst>
          </p:cNvPr>
          <p:cNvSpPr/>
          <p:nvPr/>
        </p:nvSpPr>
        <p:spPr>
          <a:xfrm>
            <a:off x="11055154" y="3906084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53983950-CAAB-CACA-C586-F9057D9B72E4}"/>
              </a:ext>
            </a:extLst>
          </p:cNvPr>
          <p:cNvSpPr/>
          <p:nvPr/>
        </p:nvSpPr>
        <p:spPr>
          <a:xfrm>
            <a:off x="11064729" y="3127742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94DBB304-24E0-5EF3-DBEF-B4924549D1FB}"/>
              </a:ext>
            </a:extLst>
          </p:cNvPr>
          <p:cNvSpPr/>
          <p:nvPr/>
        </p:nvSpPr>
        <p:spPr>
          <a:xfrm>
            <a:off x="11055154" y="2320249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96DFE05F-818D-FA27-7254-F85FB434DDB3}"/>
              </a:ext>
            </a:extLst>
          </p:cNvPr>
          <p:cNvSpPr/>
          <p:nvPr/>
        </p:nvSpPr>
        <p:spPr>
          <a:xfrm>
            <a:off x="11055154" y="1535190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55F79AA4-A15D-6371-F8DE-04730524AE15}"/>
              </a:ext>
            </a:extLst>
          </p:cNvPr>
          <p:cNvSpPr/>
          <p:nvPr/>
        </p:nvSpPr>
        <p:spPr>
          <a:xfrm>
            <a:off x="11055154" y="4684426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DF0F40-E2E5-FEED-E23A-48498B33C4B9}"/>
              </a:ext>
            </a:extLst>
          </p:cNvPr>
          <p:cNvSpPr txBox="1"/>
          <p:nvPr/>
        </p:nvSpPr>
        <p:spPr>
          <a:xfrm>
            <a:off x="235699" y="147608"/>
            <a:ext cx="2769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 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A66AB65-D39F-C385-8826-5DA0EA9B854B}"/>
              </a:ext>
            </a:extLst>
          </p:cNvPr>
          <p:cNvSpPr/>
          <p:nvPr/>
        </p:nvSpPr>
        <p:spPr>
          <a:xfrm>
            <a:off x="93570" y="119269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85DFFB3-C423-338E-CCD5-ACF1E361C571}"/>
              </a:ext>
            </a:extLst>
          </p:cNvPr>
          <p:cNvGrpSpPr/>
          <p:nvPr/>
        </p:nvGrpSpPr>
        <p:grpSpPr>
          <a:xfrm>
            <a:off x="235699" y="861391"/>
            <a:ext cx="11776451" cy="5323654"/>
            <a:chOff x="235699" y="861391"/>
            <a:chExt cx="11776451" cy="5323654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6232A2-BFBE-F96A-DC23-0BBBC3BC677C}"/>
                </a:ext>
              </a:extLst>
            </p:cNvPr>
            <p:cNvGrpSpPr/>
            <p:nvPr/>
          </p:nvGrpSpPr>
          <p:grpSpPr>
            <a:xfrm>
              <a:off x="235700" y="1192696"/>
              <a:ext cx="956996" cy="3930606"/>
              <a:chOff x="235700" y="383482"/>
              <a:chExt cx="2233800" cy="4583429"/>
            </a:xfrm>
          </p:grpSpPr>
          <p:sp>
            <p:nvSpPr>
              <p:cNvPr id="3" name="Flowchart: Alternate Process 2">
                <a:extLst>
                  <a:ext uri="{FF2B5EF4-FFF2-40B4-BE49-F238E27FC236}">
                    <a16:creationId xmlns:a16="http://schemas.microsoft.com/office/drawing/2014/main" id="{AF4841FE-9415-C65D-359B-14A66E788846}"/>
                  </a:ext>
                </a:extLst>
              </p:cNvPr>
              <p:cNvSpPr/>
              <p:nvPr/>
            </p:nvSpPr>
            <p:spPr>
              <a:xfrm>
                <a:off x="235700" y="3915106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Flowchart: Alternate Process 5">
                <a:extLst>
                  <a:ext uri="{FF2B5EF4-FFF2-40B4-BE49-F238E27FC236}">
                    <a16:creationId xmlns:a16="http://schemas.microsoft.com/office/drawing/2014/main" id="{70256A64-B621-6BC2-7C83-AB1A3A262A70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Flowchart: Alternate Process 6">
                <a:extLst>
                  <a:ext uri="{FF2B5EF4-FFF2-40B4-BE49-F238E27FC236}">
                    <a16:creationId xmlns:a16="http://schemas.microsoft.com/office/drawing/2014/main" id="{C37631EF-E94F-1B8E-53C8-093800FD12A9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lowchart: Alternate Process 7">
                <a:extLst>
                  <a:ext uri="{FF2B5EF4-FFF2-40B4-BE49-F238E27FC236}">
                    <a16:creationId xmlns:a16="http://schemas.microsoft.com/office/drawing/2014/main" id="{AD7C7726-1AE5-0F37-776E-A081AAF02356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FF615A6-9ACF-9EA0-CE93-F6C09AC49CB7}"/>
                </a:ext>
              </a:extLst>
            </p:cNvPr>
            <p:cNvSpPr/>
            <p:nvPr/>
          </p:nvSpPr>
          <p:spPr>
            <a:xfrm>
              <a:off x="235699" y="861391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346AA206-5F58-77D3-22ED-1142E74EA6F4}"/>
                </a:ext>
              </a:extLst>
            </p:cNvPr>
            <p:cNvSpPr/>
            <p:nvPr/>
          </p:nvSpPr>
          <p:spPr>
            <a:xfrm>
              <a:off x="11055154" y="868017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F336963A-77A4-6BF1-9931-5DAA9CBBA23F}"/>
                </a:ext>
              </a:extLst>
            </p:cNvPr>
            <p:cNvSpPr/>
            <p:nvPr/>
          </p:nvSpPr>
          <p:spPr>
            <a:xfrm>
              <a:off x="8904660" y="868017"/>
              <a:ext cx="1716156" cy="2073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Possible Pathways</a:t>
              </a: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20C2AA6A-B4F0-788A-5DD7-582A61E9B4F4}"/>
                </a:ext>
              </a:extLst>
            </p:cNvPr>
            <p:cNvSpPr/>
            <p:nvPr/>
          </p:nvSpPr>
          <p:spPr>
            <a:xfrm>
              <a:off x="8607530" y="124726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C2F1A84D-6E1D-05F8-C5A8-D930FC179680}"/>
              </a:ext>
            </a:extLst>
          </p:cNvPr>
          <p:cNvSpPr/>
          <p:nvPr/>
        </p:nvSpPr>
        <p:spPr>
          <a:xfrm>
            <a:off x="8943944" y="468442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Preparation for Laboratory Technician Work</a:t>
            </a:r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BF1D81EF-7D0D-6E9F-CAE5-1564C8500146}"/>
              </a:ext>
            </a:extLst>
          </p:cNvPr>
          <p:cNvSpPr/>
          <p:nvPr/>
        </p:nvSpPr>
        <p:spPr>
          <a:xfrm>
            <a:off x="8938102" y="545505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 Applied Science</a:t>
            </a: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DB937FB2-C53B-202F-04AA-1F7AC87DB8D3}"/>
              </a:ext>
            </a:extLst>
          </p:cNvPr>
          <p:cNvSpPr/>
          <p:nvPr/>
        </p:nvSpPr>
        <p:spPr>
          <a:xfrm>
            <a:off x="8949663" y="391379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SVQ Laboratory Skills</a:t>
            </a: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8DD51527-E002-DD1E-1ADF-060C0B65FB66}"/>
              </a:ext>
            </a:extLst>
          </p:cNvPr>
          <p:cNvSpPr/>
          <p:nvPr/>
        </p:nvSpPr>
        <p:spPr>
          <a:xfrm>
            <a:off x="8967713" y="314316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Applied Biological Science</a:t>
            </a:r>
          </a:p>
        </p:txBody>
      </p:sp>
      <p:sp>
        <p:nvSpPr>
          <p:cNvPr id="46" name="Flowchart: Alternate Process 45">
            <a:extLst>
              <a:ext uri="{FF2B5EF4-FFF2-40B4-BE49-F238E27FC236}">
                <a16:creationId xmlns:a16="http://schemas.microsoft.com/office/drawing/2014/main" id="{01C3EFAA-846B-7CAC-ED4A-3C3A434ABA13}"/>
              </a:ext>
            </a:extLst>
          </p:cNvPr>
          <p:cNvSpPr/>
          <p:nvPr/>
        </p:nvSpPr>
        <p:spPr>
          <a:xfrm>
            <a:off x="8949663" y="234003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BSc Cell Biology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BSc Applied Physics</a:t>
            </a: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4AC7B77F-0ECB-FFC3-8C22-94EAC0A8222C}"/>
              </a:ext>
            </a:extLst>
          </p:cNvPr>
          <p:cNvSpPr/>
          <p:nvPr/>
        </p:nvSpPr>
        <p:spPr>
          <a:xfrm>
            <a:off x="8949663" y="1441696"/>
            <a:ext cx="1852995" cy="768914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BSc (Hons) Applied Biological Sciences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BEng (Hons) Energy Engineering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C9A3E67-3DEA-696D-EF62-0FE96F70B1EA}"/>
              </a:ext>
            </a:extLst>
          </p:cNvPr>
          <p:cNvGrpSpPr/>
          <p:nvPr/>
        </p:nvGrpSpPr>
        <p:grpSpPr>
          <a:xfrm>
            <a:off x="1324209" y="1192864"/>
            <a:ext cx="6979228" cy="2901792"/>
            <a:chOff x="2626468" y="406863"/>
            <a:chExt cx="11523167" cy="3416055"/>
          </a:xfrm>
        </p:grpSpPr>
        <p:sp>
          <p:nvSpPr>
            <p:cNvPr id="9" name="Flowchart: Alternate Process 8">
              <a:hlinkClick r:id="rId2"/>
              <a:extLst>
                <a:ext uri="{FF2B5EF4-FFF2-40B4-BE49-F238E27FC236}">
                  <a16:creationId xmlns:a16="http://schemas.microsoft.com/office/drawing/2014/main" id="{21A70F5D-5D35-2855-B094-ED1AE924E41E}"/>
                </a:ext>
              </a:extLst>
            </p:cNvPr>
            <p:cNvSpPr/>
            <p:nvPr/>
          </p:nvSpPr>
          <p:spPr>
            <a:xfrm>
              <a:off x="7283516" y="2731923"/>
              <a:ext cx="2227587" cy="1050140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National 5</a:t>
              </a: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GB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Biology</a:t>
              </a:r>
              <a:endPara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lowchart: Alternate Process 9">
              <a:hlinkClick r:id="" action="ppaction://noaction"/>
              <a:extLst>
                <a:ext uri="{FF2B5EF4-FFF2-40B4-BE49-F238E27FC236}">
                  <a16:creationId xmlns:a16="http://schemas.microsoft.com/office/drawing/2014/main" id="{7B6A37FD-8CE3-136A-4F52-C1B6013DAD83}"/>
                </a:ext>
              </a:extLst>
            </p:cNvPr>
            <p:cNvSpPr/>
            <p:nvPr/>
          </p:nvSpPr>
          <p:spPr>
            <a:xfrm>
              <a:off x="2628009" y="406863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Advanced Higher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algn="ctr">
                <a:defRPr/>
              </a:pPr>
              <a:r>
                <a:rPr lang="en-GB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Chemistry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lowchart: Alternate Process 10">
              <a:hlinkClick r:id="rId5"/>
              <a:extLst>
                <a:ext uri="{FF2B5EF4-FFF2-40B4-BE49-F238E27FC236}">
                  <a16:creationId xmlns:a16="http://schemas.microsoft.com/office/drawing/2014/main" id="{B780D3DC-D325-8763-B81A-825ABF378DD9}"/>
                </a:ext>
              </a:extLst>
            </p:cNvPr>
            <p:cNvSpPr/>
            <p:nvPr/>
          </p:nvSpPr>
          <p:spPr>
            <a:xfrm>
              <a:off x="11915835" y="2699392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National 5</a:t>
              </a:r>
              <a:r>
                <a:rPr kumimoji="0" lang="en-GB" sz="1200" b="0" i="0" u="sng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Physics</a:t>
              </a:r>
              <a:endParaRPr kumimoji="0" lang="en-GB" sz="1200" b="0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Flowchart: Alternate Process 11">
              <a:hlinkClick r:id="rId6"/>
              <a:extLst>
                <a:ext uri="{FF2B5EF4-FFF2-40B4-BE49-F238E27FC236}">
                  <a16:creationId xmlns:a16="http://schemas.microsoft.com/office/drawing/2014/main" id="{E2B56C59-2F86-7BEE-E8F7-597200F4AD2C}"/>
                </a:ext>
              </a:extLst>
            </p:cNvPr>
            <p:cNvSpPr/>
            <p:nvPr/>
          </p:nvSpPr>
          <p:spPr>
            <a:xfrm>
              <a:off x="4931510" y="1538611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NPA Level </a:t>
              </a:r>
              <a:r>
                <a:rPr lang="en-GB" sz="1200" b="1" u="sng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endParaRPr kumimoji="0" lang="en-GB" sz="12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defRPr/>
              </a:pPr>
              <a:r>
                <a:rPr lang="en-GB" sz="1200" b="1" u="sng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Scientific Technologies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</a:endParaRPr>
            </a:p>
          </p:txBody>
        </p:sp>
        <p:sp>
          <p:nvSpPr>
            <p:cNvPr id="13" name="Flowchart: Alternate Process 12">
              <a:hlinkClick r:id="rId7"/>
              <a:extLst>
                <a:ext uri="{FF2B5EF4-FFF2-40B4-BE49-F238E27FC236}">
                  <a16:creationId xmlns:a16="http://schemas.microsoft.com/office/drawing/2014/main" id="{97BB74CB-E042-0580-6526-4BF99BDED608}"/>
                </a:ext>
              </a:extLst>
            </p:cNvPr>
            <p:cNvSpPr/>
            <p:nvPr/>
          </p:nvSpPr>
          <p:spPr>
            <a:xfrm>
              <a:off x="4931510" y="2753000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SFW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b="1" u="sng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Laboratory Science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National 5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lowchart: Alternate Process 13">
              <a:hlinkClick r:id="rId8"/>
              <a:extLst>
                <a:ext uri="{FF2B5EF4-FFF2-40B4-BE49-F238E27FC236}">
                  <a16:creationId xmlns:a16="http://schemas.microsoft.com/office/drawing/2014/main" id="{CCE2EE61-1E66-29EC-EC6D-B67D00E58021}"/>
                </a:ext>
              </a:extLst>
            </p:cNvPr>
            <p:cNvSpPr/>
            <p:nvPr/>
          </p:nvSpPr>
          <p:spPr>
            <a:xfrm>
              <a:off x="2626468" y="2772778"/>
              <a:ext cx="2227587" cy="1050140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9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National 5</a:t>
              </a: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9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GB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9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Chemistry</a:t>
              </a:r>
              <a:endPara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lowchart: Alternate Process 14">
              <a:hlinkClick r:id="rId10"/>
              <a:extLst>
                <a:ext uri="{FF2B5EF4-FFF2-40B4-BE49-F238E27FC236}">
                  <a16:creationId xmlns:a16="http://schemas.microsoft.com/office/drawing/2014/main" id="{A8B7DFC2-3674-00D4-1E79-5D9C6ACFF4FF}"/>
                </a:ext>
              </a:extLst>
            </p:cNvPr>
            <p:cNvSpPr/>
            <p:nvPr/>
          </p:nvSpPr>
          <p:spPr>
            <a:xfrm>
              <a:off x="7204697" y="418556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11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Advanced Higher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GB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1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Biology</a:t>
              </a:r>
              <a:endPara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lowchart: Alternate Process 15">
              <a:hlinkClick r:id="rId12"/>
              <a:extLst>
                <a:ext uri="{FF2B5EF4-FFF2-40B4-BE49-F238E27FC236}">
                  <a16:creationId xmlns:a16="http://schemas.microsoft.com/office/drawing/2014/main" id="{3DE624CA-5506-84C2-947A-14B924CA75DF}"/>
                </a:ext>
              </a:extLst>
            </p:cNvPr>
            <p:cNvSpPr/>
            <p:nvPr/>
          </p:nvSpPr>
          <p:spPr>
            <a:xfrm>
              <a:off x="11853804" y="437036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1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Advanced Higher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1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Physics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lowchart: Alternate Process 16">
              <a:hlinkClick r:id="rId14"/>
              <a:extLst>
                <a:ext uri="{FF2B5EF4-FFF2-40B4-BE49-F238E27FC236}">
                  <a16:creationId xmlns:a16="http://schemas.microsoft.com/office/drawing/2014/main" id="{77C68A10-C0BE-2D71-89FA-70DA99BA137C}"/>
                </a:ext>
              </a:extLst>
            </p:cNvPr>
            <p:cNvSpPr/>
            <p:nvPr/>
          </p:nvSpPr>
          <p:spPr>
            <a:xfrm>
              <a:off x="2626468" y="1546387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1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Higher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GB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Chemistry</a:t>
              </a:r>
              <a:endPara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lowchart: Alternate Process 18">
              <a:hlinkClick r:id="rId16"/>
              <a:extLst>
                <a:ext uri="{FF2B5EF4-FFF2-40B4-BE49-F238E27FC236}">
                  <a16:creationId xmlns:a16="http://schemas.microsoft.com/office/drawing/2014/main" id="{5F0E1D96-5568-47FF-9C2B-1AC2265C7DB6}"/>
                </a:ext>
              </a:extLst>
            </p:cNvPr>
            <p:cNvSpPr/>
            <p:nvPr/>
          </p:nvSpPr>
          <p:spPr>
            <a:xfrm>
              <a:off x="7247397" y="1538609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17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Higher</a:t>
              </a:r>
              <a:endPara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GB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7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Biology</a:t>
              </a:r>
              <a:endPara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lowchart: Alternate Process 21">
              <a:hlinkClick r:id="rId18"/>
              <a:extLst>
                <a:ext uri="{FF2B5EF4-FFF2-40B4-BE49-F238E27FC236}">
                  <a16:creationId xmlns:a16="http://schemas.microsoft.com/office/drawing/2014/main" id="{E79E6598-3FCD-E2B0-EC09-D5FDCB381589}"/>
                </a:ext>
              </a:extLst>
            </p:cNvPr>
            <p:cNvSpPr/>
            <p:nvPr/>
          </p:nvSpPr>
          <p:spPr>
            <a:xfrm>
              <a:off x="11873465" y="1559095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Higher</a:t>
              </a:r>
              <a:endParaRPr kumimoji="0" lang="en-GB" sz="1200" b="0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Physics</a:t>
              </a:r>
              <a:endParaRPr kumimoji="0" lang="en-GB" sz="1200" b="0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7" name="Arrow: Up 26">
            <a:extLst>
              <a:ext uri="{FF2B5EF4-FFF2-40B4-BE49-F238E27FC236}">
                <a16:creationId xmlns:a16="http://schemas.microsoft.com/office/drawing/2014/main" id="{0CA83EF4-9EAB-4E56-B8C6-0F229B3F2B40}"/>
              </a:ext>
            </a:extLst>
          </p:cNvPr>
          <p:cNvSpPr/>
          <p:nvPr/>
        </p:nvSpPr>
        <p:spPr>
          <a:xfrm>
            <a:off x="8348570" y="124726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4BC93772-2CCC-3335-F0DB-DB9CFBA1A0D9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31" name="Picture 30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05534114-D686-A19E-E76F-4C536E728E33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8471F2-22D1-A981-B5E4-D76CD72777D1}"/>
              </a:ext>
            </a:extLst>
          </p:cNvPr>
          <p:cNvCxnSpPr/>
          <p:nvPr/>
        </p:nvCxnSpPr>
        <p:spPr>
          <a:xfrm flipH="1" flipV="1">
            <a:off x="2032879" y="2056741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BC37055-95FF-1852-A719-9A618B81AB8E}"/>
              </a:ext>
            </a:extLst>
          </p:cNvPr>
          <p:cNvCxnSpPr>
            <a:cxnSpLocks/>
          </p:cNvCxnSpPr>
          <p:nvPr/>
        </p:nvCxnSpPr>
        <p:spPr>
          <a:xfrm flipV="1">
            <a:off x="2621818" y="3028917"/>
            <a:ext cx="166463" cy="22624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904B3CA-533D-0437-68A3-9D75556FEDB2}"/>
              </a:ext>
            </a:extLst>
          </p:cNvPr>
          <p:cNvCxnSpPr/>
          <p:nvPr/>
        </p:nvCxnSpPr>
        <p:spPr>
          <a:xfrm flipH="1" flipV="1">
            <a:off x="7601303" y="2092435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141D1B4-255C-0C79-D4B1-49474CB99DDE}"/>
              </a:ext>
            </a:extLst>
          </p:cNvPr>
          <p:cNvCxnSpPr>
            <a:cxnSpLocks/>
            <a:endCxn id="22" idx="2"/>
          </p:cNvCxnSpPr>
          <p:nvPr/>
        </p:nvCxnSpPr>
        <p:spPr>
          <a:xfrm flipV="1">
            <a:off x="7591650" y="3065099"/>
            <a:ext cx="9653" cy="23339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3149767-2B90-8232-2D55-5EF8C35FA6D4}"/>
              </a:ext>
            </a:extLst>
          </p:cNvPr>
          <p:cNvCxnSpPr/>
          <p:nvPr/>
        </p:nvCxnSpPr>
        <p:spPr>
          <a:xfrm flipH="1" flipV="1">
            <a:off x="4810249" y="2030077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F0E3BFFD-00EA-B9BC-C4D5-C44F567BCFAC}"/>
              </a:ext>
            </a:extLst>
          </p:cNvPr>
          <p:cNvCxnSpPr/>
          <p:nvPr/>
        </p:nvCxnSpPr>
        <p:spPr>
          <a:xfrm flipH="1" flipV="1">
            <a:off x="3368814" y="2982187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01E2BD42-6228-FEE9-FE06-7C9BA34FD6B5}"/>
              </a:ext>
            </a:extLst>
          </p:cNvPr>
          <p:cNvCxnSpPr/>
          <p:nvPr/>
        </p:nvCxnSpPr>
        <p:spPr>
          <a:xfrm flipH="1" flipV="1">
            <a:off x="4818388" y="3015568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6FB43B8A-09E3-2294-DEAF-F7A409A99E7C}"/>
              </a:ext>
            </a:extLst>
          </p:cNvPr>
          <p:cNvCxnSpPr>
            <a:cxnSpLocks/>
          </p:cNvCxnSpPr>
          <p:nvPr/>
        </p:nvCxnSpPr>
        <p:spPr>
          <a:xfrm flipH="1" flipV="1">
            <a:off x="3702761" y="4090572"/>
            <a:ext cx="3261805" cy="8241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0C20AB85-7B51-91B7-30FF-A56A4A13679D}"/>
              </a:ext>
            </a:extLst>
          </p:cNvPr>
          <p:cNvCxnSpPr/>
          <p:nvPr/>
        </p:nvCxnSpPr>
        <p:spPr>
          <a:xfrm flipH="1" flipV="1">
            <a:off x="2033921" y="3037999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C94B5A6-8A48-3900-98CA-DB1B19F5A231}"/>
              </a:ext>
            </a:extLst>
          </p:cNvPr>
          <p:cNvCxnSpPr>
            <a:cxnSpLocks/>
          </p:cNvCxnSpPr>
          <p:nvPr/>
        </p:nvCxnSpPr>
        <p:spPr>
          <a:xfrm flipH="1" flipV="1">
            <a:off x="4012943" y="3006219"/>
            <a:ext cx="1577726" cy="2127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C51EAC9B-A286-65E0-E10E-4F7D4ADD4BFD}"/>
              </a:ext>
            </a:extLst>
          </p:cNvPr>
          <p:cNvCxnSpPr>
            <a:cxnSpLocks/>
          </p:cNvCxnSpPr>
          <p:nvPr/>
        </p:nvCxnSpPr>
        <p:spPr>
          <a:xfrm flipV="1">
            <a:off x="3981295" y="4054209"/>
            <a:ext cx="3344361" cy="3145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0314E738-98A9-6A1D-B339-BC79A4F05523}"/>
              </a:ext>
            </a:extLst>
          </p:cNvPr>
          <p:cNvCxnSpPr>
            <a:cxnSpLocks/>
          </p:cNvCxnSpPr>
          <p:nvPr/>
        </p:nvCxnSpPr>
        <p:spPr>
          <a:xfrm flipH="1" flipV="1">
            <a:off x="2470353" y="3637148"/>
            <a:ext cx="429664" cy="11658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14D6D8EC-AAD1-EE3A-0D1B-3FC612322470}"/>
              </a:ext>
            </a:extLst>
          </p:cNvPr>
          <p:cNvCxnSpPr>
            <a:cxnSpLocks/>
          </p:cNvCxnSpPr>
          <p:nvPr/>
        </p:nvCxnSpPr>
        <p:spPr>
          <a:xfrm flipH="1" flipV="1">
            <a:off x="6418915" y="4059952"/>
            <a:ext cx="540178" cy="3904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17A25F0E-BA3B-3227-BAF4-D74BCB8306B1}"/>
              </a:ext>
            </a:extLst>
          </p:cNvPr>
          <p:cNvCxnSpPr>
            <a:cxnSpLocks/>
          </p:cNvCxnSpPr>
          <p:nvPr/>
        </p:nvCxnSpPr>
        <p:spPr>
          <a:xfrm>
            <a:off x="3899178" y="3661585"/>
            <a:ext cx="447572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Flowchart: Alternate Process 70">
            <a:hlinkClick r:id="rId5"/>
            <a:extLst>
              <a:ext uri="{FF2B5EF4-FFF2-40B4-BE49-F238E27FC236}">
                <a16:creationId xmlns:a16="http://schemas.microsoft.com/office/drawing/2014/main" id="{489E9FA4-BE15-9B06-9BB6-A828FE0E3DCA}"/>
              </a:ext>
            </a:extLst>
          </p:cNvPr>
          <p:cNvSpPr/>
          <p:nvPr/>
        </p:nvSpPr>
        <p:spPr>
          <a:xfrm>
            <a:off x="6950493" y="4136610"/>
            <a:ext cx="1352944" cy="893463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4</a:t>
            </a:r>
            <a:r>
              <a:rPr kumimoji="0" lang="en-GB" sz="1200" b="0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Physics</a:t>
            </a:r>
            <a:endParaRPr kumimoji="0" lang="en-GB" sz="1200" b="0" i="0" u="sng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Flowchart: Alternate Process 73">
            <a:hlinkClick r:id="rId5"/>
            <a:extLst>
              <a:ext uri="{FF2B5EF4-FFF2-40B4-BE49-F238E27FC236}">
                <a16:creationId xmlns:a16="http://schemas.microsoft.com/office/drawing/2014/main" id="{EFB6FC89-42C3-115D-DA02-EC4C222A9F60}"/>
              </a:ext>
            </a:extLst>
          </p:cNvPr>
          <p:cNvSpPr/>
          <p:nvPr/>
        </p:nvSpPr>
        <p:spPr>
          <a:xfrm>
            <a:off x="5539154" y="3140270"/>
            <a:ext cx="1352944" cy="893463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SfW</a:t>
            </a:r>
            <a:r>
              <a:rPr kumimoji="0" lang="en-GB" sz="12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National 5</a:t>
            </a:r>
            <a:r>
              <a:rPr kumimoji="0" lang="en-GB" sz="1200" b="0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Health Sector</a:t>
            </a:r>
            <a:endParaRPr kumimoji="0" lang="en-GB" sz="1200" b="0" i="0" u="sng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E499CB5-EC92-3877-D16F-24B2B1E5A980}"/>
              </a:ext>
            </a:extLst>
          </p:cNvPr>
          <p:cNvCxnSpPr/>
          <p:nvPr/>
        </p:nvCxnSpPr>
        <p:spPr>
          <a:xfrm flipH="1" flipV="1">
            <a:off x="7588920" y="3977564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16F88B1-3C1D-C962-F457-FA23640E789E}"/>
              </a:ext>
            </a:extLst>
          </p:cNvPr>
          <p:cNvCxnSpPr>
            <a:cxnSpLocks/>
          </p:cNvCxnSpPr>
          <p:nvPr/>
        </p:nvCxnSpPr>
        <p:spPr>
          <a:xfrm>
            <a:off x="5252122" y="3642977"/>
            <a:ext cx="447572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F6006714-66C2-8D4F-8E82-CB41A42F6F81}"/>
              </a:ext>
            </a:extLst>
          </p:cNvPr>
          <p:cNvCxnSpPr>
            <a:cxnSpLocks/>
          </p:cNvCxnSpPr>
          <p:nvPr/>
        </p:nvCxnSpPr>
        <p:spPr>
          <a:xfrm>
            <a:off x="6726707" y="3611572"/>
            <a:ext cx="447572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8100B72E-F9C9-7117-34C0-48D6FD84E01F}"/>
              </a:ext>
            </a:extLst>
          </p:cNvPr>
          <p:cNvCxnSpPr>
            <a:cxnSpLocks/>
          </p:cNvCxnSpPr>
          <p:nvPr/>
        </p:nvCxnSpPr>
        <p:spPr>
          <a:xfrm>
            <a:off x="6767405" y="3603429"/>
            <a:ext cx="447572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C118353D-95E3-6537-6F18-1DE05696C794}"/>
              </a:ext>
            </a:extLst>
          </p:cNvPr>
          <p:cNvCxnSpPr>
            <a:cxnSpLocks/>
          </p:cNvCxnSpPr>
          <p:nvPr/>
        </p:nvCxnSpPr>
        <p:spPr>
          <a:xfrm>
            <a:off x="2461399" y="2600965"/>
            <a:ext cx="447572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931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B0EFF8-389C-52BC-9FC5-B92CF8700164}"/>
              </a:ext>
            </a:extLst>
          </p:cNvPr>
          <p:cNvSpPr/>
          <p:nvPr/>
        </p:nvSpPr>
        <p:spPr>
          <a:xfrm>
            <a:off x="1355610" y="868017"/>
            <a:ext cx="9683451" cy="2173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DF0F40-E2E5-FEED-E23A-48498B33C4B9}"/>
              </a:ext>
            </a:extLst>
          </p:cNvPr>
          <p:cNvSpPr txBox="1"/>
          <p:nvPr/>
        </p:nvSpPr>
        <p:spPr>
          <a:xfrm>
            <a:off x="208814" y="119318"/>
            <a:ext cx="42417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Studies  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A66AB65-D39F-C385-8826-5DA0EA9B854B}"/>
              </a:ext>
            </a:extLst>
          </p:cNvPr>
          <p:cNvSpPr/>
          <p:nvPr/>
        </p:nvSpPr>
        <p:spPr>
          <a:xfrm>
            <a:off x="93570" y="119269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76232A2-BFBE-F96A-DC23-0BBBC3BC677C}"/>
              </a:ext>
            </a:extLst>
          </p:cNvPr>
          <p:cNvGrpSpPr/>
          <p:nvPr/>
        </p:nvGrpSpPr>
        <p:grpSpPr>
          <a:xfrm>
            <a:off x="235700" y="1192696"/>
            <a:ext cx="956996" cy="4937779"/>
            <a:chOff x="235700" y="383482"/>
            <a:chExt cx="2233800" cy="5757880"/>
          </a:xfrm>
        </p:grpSpPr>
        <p:sp>
          <p:nvSpPr>
            <p:cNvPr id="3" name="Flowchart: Alternate Process 2">
              <a:extLst>
                <a:ext uri="{FF2B5EF4-FFF2-40B4-BE49-F238E27FC236}">
                  <a16:creationId xmlns:a16="http://schemas.microsoft.com/office/drawing/2014/main" id="{AF4841FE-9415-C65D-359B-14A66E788846}"/>
                </a:ext>
              </a:extLst>
            </p:cNvPr>
            <p:cNvSpPr/>
            <p:nvPr/>
          </p:nvSpPr>
          <p:spPr>
            <a:xfrm>
              <a:off x="235700" y="3915106"/>
              <a:ext cx="2233800" cy="1051805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Level 4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lowchart: Alternate Process 5">
              <a:extLst>
                <a:ext uri="{FF2B5EF4-FFF2-40B4-BE49-F238E27FC236}">
                  <a16:creationId xmlns:a16="http://schemas.microsoft.com/office/drawing/2014/main" id="{70256A64-B621-6BC2-7C83-AB1A3A262A70}"/>
                </a:ext>
              </a:extLst>
            </p:cNvPr>
            <p:cNvSpPr/>
            <p:nvPr/>
          </p:nvSpPr>
          <p:spPr>
            <a:xfrm>
              <a:off x="235700" y="2740655"/>
              <a:ext cx="2233800" cy="1051805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Level 5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Flowchart: Alternate Process 6">
              <a:extLst>
                <a:ext uri="{FF2B5EF4-FFF2-40B4-BE49-F238E27FC236}">
                  <a16:creationId xmlns:a16="http://schemas.microsoft.com/office/drawing/2014/main" id="{C37631EF-E94F-1B8E-53C8-093800FD12A9}"/>
                </a:ext>
              </a:extLst>
            </p:cNvPr>
            <p:cNvSpPr/>
            <p:nvPr/>
          </p:nvSpPr>
          <p:spPr>
            <a:xfrm>
              <a:off x="235700" y="1566204"/>
              <a:ext cx="2233800" cy="1051805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Level 6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lowchart: Alternate Process 7">
              <a:extLst>
                <a:ext uri="{FF2B5EF4-FFF2-40B4-BE49-F238E27FC236}">
                  <a16:creationId xmlns:a16="http://schemas.microsoft.com/office/drawing/2014/main" id="{AD7C7726-1AE5-0F37-776E-A081AAF02356}"/>
                </a:ext>
              </a:extLst>
            </p:cNvPr>
            <p:cNvSpPr/>
            <p:nvPr/>
          </p:nvSpPr>
          <p:spPr>
            <a:xfrm>
              <a:off x="235700" y="383482"/>
              <a:ext cx="2233800" cy="1051805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Level 7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" name="Flowchart: Alternate Process 1">
              <a:extLst>
                <a:ext uri="{FF2B5EF4-FFF2-40B4-BE49-F238E27FC236}">
                  <a16:creationId xmlns:a16="http://schemas.microsoft.com/office/drawing/2014/main" id="{C37E2FBC-531E-54CA-9F94-15E76A96F0DC}"/>
                </a:ext>
              </a:extLst>
            </p:cNvPr>
            <p:cNvSpPr/>
            <p:nvPr/>
          </p:nvSpPr>
          <p:spPr>
            <a:xfrm>
              <a:off x="235700" y="5089557"/>
              <a:ext cx="2233800" cy="1051805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Level 3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FF615A6-9ACF-9EA0-CE93-F6C09AC49CB7}"/>
              </a:ext>
            </a:extLst>
          </p:cNvPr>
          <p:cNvSpPr/>
          <p:nvPr/>
        </p:nvSpPr>
        <p:spPr>
          <a:xfrm>
            <a:off x="235699" y="861391"/>
            <a:ext cx="956996" cy="2190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SCQF</a:t>
            </a: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E46345F8-9CA1-8DCD-4E11-BD01AB3277F4}"/>
              </a:ext>
            </a:extLst>
          </p:cNvPr>
          <p:cNvGrpSpPr/>
          <p:nvPr/>
        </p:nvGrpSpPr>
        <p:grpSpPr>
          <a:xfrm>
            <a:off x="1386459" y="1184403"/>
            <a:ext cx="8137611" cy="4930972"/>
            <a:chOff x="1386458" y="1184403"/>
            <a:chExt cx="8137612" cy="4930972"/>
          </a:xfrm>
        </p:grpSpPr>
        <p:sp>
          <p:nvSpPr>
            <p:cNvPr id="9" name="Flowchart: Alternate Process 8">
              <a:hlinkClick r:id="" action="ppaction://noaction"/>
              <a:extLst>
                <a:ext uri="{FF2B5EF4-FFF2-40B4-BE49-F238E27FC236}">
                  <a16:creationId xmlns:a16="http://schemas.microsoft.com/office/drawing/2014/main" id="{4AE751E6-350D-31B8-B353-1C591B6CE367}"/>
                </a:ext>
              </a:extLst>
            </p:cNvPr>
            <p:cNvSpPr/>
            <p:nvPr/>
          </p:nvSpPr>
          <p:spPr>
            <a:xfrm>
              <a:off x="1392290" y="5243578"/>
              <a:ext cx="1012568" cy="871797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Natinal</a:t>
              </a:r>
              <a:r>
                <a:rPr kumimoji="0" lang="en-GB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3 </a:t>
              </a:r>
              <a:r>
                <a:rPr kumimoji="0" lang="en-GB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Geography</a:t>
              </a:r>
              <a:endPara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4B2E6D81-E350-CC27-AF63-BD7E9D265721}"/>
                </a:ext>
              </a:extLst>
            </p:cNvPr>
            <p:cNvGrpSpPr/>
            <p:nvPr/>
          </p:nvGrpSpPr>
          <p:grpSpPr>
            <a:xfrm>
              <a:off x="1386458" y="1187576"/>
              <a:ext cx="1020074" cy="3927413"/>
              <a:chOff x="1419705" y="1187576"/>
              <a:chExt cx="1020074" cy="3927413"/>
            </a:xfrm>
          </p:grpSpPr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654E9F69-4496-26A6-2141-0FB23F53BFE7}"/>
                  </a:ext>
                </a:extLst>
              </p:cNvPr>
              <p:cNvGrpSpPr/>
              <p:nvPr/>
            </p:nvGrpSpPr>
            <p:grpSpPr>
              <a:xfrm>
                <a:off x="1419705" y="1187576"/>
                <a:ext cx="1012568" cy="2910545"/>
                <a:chOff x="1419705" y="1187576"/>
                <a:chExt cx="1012568" cy="2910545"/>
              </a:xfrm>
            </p:grpSpPr>
            <p:sp>
              <p:nvSpPr>
                <p:cNvPr id="11" name="Flowchart: Alternate Process 10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B78CFFCE-17EC-01F9-5454-4E6BAA26A6C0}"/>
                    </a:ext>
                  </a:extLst>
                </p:cNvPr>
                <p:cNvSpPr/>
                <p:nvPr/>
              </p:nvSpPr>
              <p:spPr>
                <a:xfrm>
                  <a:off x="1419705" y="1187576"/>
                  <a:ext cx="1012568" cy="901995"/>
                </a:xfrm>
                <a:prstGeom prst="flowChartAlternateProcess">
                  <a:avLst/>
                </a:prstGeom>
                <a:solidFill>
                  <a:srgbClr val="003399"/>
                </a:solidFill>
                <a:ln>
                  <a:solidFill>
                    <a:srgbClr val="0033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91440" tIns="45720" rIns="91440" bIns="45720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  <a:hlinkClick r:id="rId3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Advanced Higher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hlinkClick r:id="rId3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endParaRPr>
                </a:p>
                <a:p>
                  <a:pPr algn="ctr">
                    <a:defRPr/>
                  </a:pPr>
                  <a:r>
                    <a:rPr lang="en-GB" sz="1100" b="1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  <a:hlinkClick r:id="rId3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Geography /Powering Futures</a:t>
                  </a:r>
                  <a:endParaRPr kumimoji="0" lang="en-GB" sz="11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" name="Flowchart: Alternate Process 11">
                  <a:hlinkClick r:id="rId4"/>
                  <a:extLst>
                    <a:ext uri="{FF2B5EF4-FFF2-40B4-BE49-F238E27FC236}">
                      <a16:creationId xmlns:a16="http://schemas.microsoft.com/office/drawing/2014/main" id="{7EEB1F01-0023-8964-F6BF-EEA03BE18D13}"/>
                    </a:ext>
                  </a:extLst>
                </p:cNvPr>
                <p:cNvSpPr/>
                <p:nvPr/>
              </p:nvSpPr>
              <p:spPr>
                <a:xfrm>
                  <a:off x="1419705" y="2191817"/>
                  <a:ext cx="1012568" cy="896875"/>
                </a:xfrm>
                <a:prstGeom prst="flowChartAlternateProcess">
                  <a:avLst/>
                </a:prstGeom>
                <a:solidFill>
                  <a:srgbClr val="003399"/>
                </a:solidFill>
                <a:ln>
                  <a:solidFill>
                    <a:srgbClr val="0033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sng" strike="noStrike" kern="120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Higher</a:t>
                  </a:r>
                  <a:endParaRPr kumimoji="0" lang="en-GB" sz="1200" b="0" i="0" u="sng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GB" sz="1100" b="1" u="sng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Geography</a:t>
                  </a:r>
                  <a:endParaRPr kumimoji="0" lang="en-GB" sz="1100" b="0" i="0" u="sng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" name="Flowchart: Alternate Process 12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9832CF81-E9CA-AD0C-41C5-C323B85CACA6}"/>
                    </a:ext>
                  </a:extLst>
                </p:cNvPr>
                <p:cNvSpPr/>
                <p:nvPr/>
              </p:nvSpPr>
              <p:spPr>
                <a:xfrm>
                  <a:off x="1419705" y="3196126"/>
                  <a:ext cx="1012568" cy="901995"/>
                </a:xfrm>
                <a:prstGeom prst="flowChartAlternateProcess">
                  <a:avLst/>
                </a:prstGeom>
                <a:solidFill>
                  <a:srgbClr val="003399"/>
                </a:solidFill>
                <a:ln>
                  <a:solidFill>
                    <a:srgbClr val="0033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  <a:hlinkClick r:id="rId5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National 5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hlinkClick r:id="rId5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GB" sz="1100" b="1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  <a:hlinkClick r:id="rId5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Geography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4" name="Flowchart: Alternate Process 13">
                <a:hlinkClick r:id="rId5"/>
                <a:extLst>
                  <a:ext uri="{FF2B5EF4-FFF2-40B4-BE49-F238E27FC236}">
                    <a16:creationId xmlns:a16="http://schemas.microsoft.com/office/drawing/2014/main" id="{B8C95FDB-297A-AAA3-FBC1-F57731D239F4}"/>
                  </a:ext>
                </a:extLst>
              </p:cNvPr>
              <p:cNvSpPr/>
              <p:nvPr/>
            </p:nvSpPr>
            <p:spPr>
              <a:xfrm>
                <a:off x="1427211" y="4243192"/>
                <a:ext cx="1012568" cy="871797"/>
              </a:xfrm>
              <a:prstGeom prst="flowChartAlternateProcess">
                <a:avLst/>
              </a:prstGeom>
              <a:solidFill>
                <a:srgbClr val="003399"/>
              </a:solidFill>
              <a:ln>
                <a:solidFill>
                  <a:srgbClr val="0033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2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5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National 4 </a:t>
                </a:r>
                <a:r>
                  <a:rPr lang="en-GB" sz="11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5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Geography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6EF86ACC-40BA-D981-8344-570240534CCC}"/>
                </a:ext>
              </a:extLst>
            </p:cNvPr>
            <p:cNvGrpSpPr/>
            <p:nvPr/>
          </p:nvGrpSpPr>
          <p:grpSpPr>
            <a:xfrm>
              <a:off x="2592789" y="1184403"/>
              <a:ext cx="1024232" cy="3936621"/>
              <a:chOff x="1471245" y="1187904"/>
              <a:chExt cx="1024232" cy="3936621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60BDA428-3FB2-C9F0-B55C-4B485887C988}"/>
                  </a:ext>
                </a:extLst>
              </p:cNvPr>
              <p:cNvGrpSpPr/>
              <p:nvPr/>
            </p:nvGrpSpPr>
            <p:grpSpPr>
              <a:xfrm>
                <a:off x="1471245" y="1187904"/>
                <a:ext cx="1019253" cy="2943936"/>
                <a:chOff x="1471245" y="1187904"/>
                <a:chExt cx="1019253" cy="2943936"/>
              </a:xfrm>
            </p:grpSpPr>
            <p:sp>
              <p:nvSpPr>
                <p:cNvPr id="52" name="Flowchart: Alternate Process 51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F5F82418-1F3E-5011-32EC-A9C5F3D4BC91}"/>
                    </a:ext>
                  </a:extLst>
                </p:cNvPr>
                <p:cNvSpPr/>
                <p:nvPr/>
              </p:nvSpPr>
              <p:spPr>
                <a:xfrm>
                  <a:off x="1471245" y="1187904"/>
                  <a:ext cx="1012568" cy="901995"/>
                </a:xfrm>
                <a:prstGeom prst="flowChartAlternateProcess">
                  <a:avLst/>
                </a:prstGeom>
                <a:solidFill>
                  <a:srgbClr val="003399"/>
                </a:solidFill>
                <a:ln>
                  <a:solidFill>
                    <a:srgbClr val="0033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  <a:hlinkClick r:id="rId6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Advanced Higher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hlinkClick r:id="rId6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  <a:hlinkClick r:id="rId6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History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3" name="Flowchart: Alternate Process 52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4DA5D382-FB37-E542-9260-C08D49698523}"/>
                    </a:ext>
                  </a:extLst>
                </p:cNvPr>
                <p:cNvSpPr/>
                <p:nvPr/>
              </p:nvSpPr>
              <p:spPr>
                <a:xfrm>
                  <a:off x="1476521" y="2212082"/>
                  <a:ext cx="1012568" cy="896875"/>
                </a:xfrm>
                <a:prstGeom prst="flowChartAlternateProcess">
                  <a:avLst/>
                </a:prstGeom>
                <a:solidFill>
                  <a:srgbClr val="003399"/>
                </a:solidFill>
                <a:ln>
                  <a:solidFill>
                    <a:srgbClr val="0033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  <a:hlinkClick r:id="rId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Higher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hlinkClick r:id="rId7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  <a:hlinkClick r:id="rId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History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" name="Flowchart: Alternate Process 53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9F190C90-7D06-E297-C26F-EFC1310E4913}"/>
                    </a:ext>
                  </a:extLst>
                </p:cNvPr>
                <p:cNvSpPr/>
                <p:nvPr/>
              </p:nvSpPr>
              <p:spPr>
                <a:xfrm>
                  <a:off x="1477930" y="3229845"/>
                  <a:ext cx="1012568" cy="901995"/>
                </a:xfrm>
                <a:prstGeom prst="flowChartAlternateProcess">
                  <a:avLst/>
                </a:prstGeom>
                <a:solidFill>
                  <a:srgbClr val="003399"/>
                </a:solidFill>
                <a:ln>
                  <a:solidFill>
                    <a:srgbClr val="0033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  <a:hlinkClick r:id="rId8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National 5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hlinkClick r:id="rId8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  <a:hlinkClick r:id="rId8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History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51" name="Flowchart: Alternate Process 50">
                <a:hlinkClick r:id="" action="ppaction://noaction"/>
                <a:extLst>
                  <a:ext uri="{FF2B5EF4-FFF2-40B4-BE49-F238E27FC236}">
                    <a16:creationId xmlns:a16="http://schemas.microsoft.com/office/drawing/2014/main" id="{5F0F7F38-8AE1-3AA5-8F1C-8CCE53BAA923}"/>
                  </a:ext>
                </a:extLst>
              </p:cNvPr>
              <p:cNvSpPr/>
              <p:nvPr/>
            </p:nvSpPr>
            <p:spPr>
              <a:xfrm>
                <a:off x="1482909" y="4252728"/>
                <a:ext cx="1012568" cy="871797"/>
              </a:xfrm>
              <a:prstGeom prst="flowChartAlternateProcess">
                <a:avLst/>
              </a:prstGeom>
              <a:solidFill>
                <a:srgbClr val="003399"/>
              </a:solidFill>
              <a:ln>
                <a:solidFill>
                  <a:srgbClr val="0033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GB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defRPr/>
                </a:pPr>
                <a:r>
                  <a:rPr lang="en-GB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8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National 4 </a:t>
                </a:r>
                <a:r>
                  <a:rPr kumimoji="0" lang="en-GB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hlinkClick r:id="rId8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History</a:t>
                </a: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846DEE3A-8CB4-B76D-A4CF-E0BAF30F4210}"/>
                </a:ext>
              </a:extLst>
            </p:cNvPr>
            <p:cNvGrpSpPr/>
            <p:nvPr/>
          </p:nvGrpSpPr>
          <p:grpSpPr>
            <a:xfrm>
              <a:off x="3812490" y="2196418"/>
              <a:ext cx="1016759" cy="2907859"/>
              <a:chOff x="1538138" y="2191298"/>
              <a:chExt cx="1016759" cy="2907859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B5DFB9B2-5840-2077-C9FB-FD5D69BE525C}"/>
                  </a:ext>
                </a:extLst>
              </p:cNvPr>
              <p:cNvGrpSpPr/>
              <p:nvPr/>
            </p:nvGrpSpPr>
            <p:grpSpPr>
              <a:xfrm>
                <a:off x="1538138" y="2191298"/>
                <a:ext cx="1012931" cy="1904854"/>
                <a:chOff x="1538138" y="2191298"/>
                <a:chExt cx="1012931" cy="1904854"/>
              </a:xfrm>
            </p:grpSpPr>
            <p:sp>
              <p:nvSpPr>
                <p:cNvPr id="59" name="Flowchart: Alternate Process 58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AC7F3ADE-C23C-3265-0C19-90EAD8384550}"/>
                    </a:ext>
                  </a:extLst>
                </p:cNvPr>
                <p:cNvSpPr/>
                <p:nvPr/>
              </p:nvSpPr>
              <p:spPr>
                <a:xfrm>
                  <a:off x="1538501" y="2191298"/>
                  <a:ext cx="1012568" cy="896875"/>
                </a:xfrm>
                <a:prstGeom prst="flowChartAlternateProcess">
                  <a:avLst/>
                </a:prstGeom>
                <a:solidFill>
                  <a:srgbClr val="003399"/>
                </a:solidFill>
                <a:ln>
                  <a:solidFill>
                    <a:srgbClr val="0033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  <a:hlinkClick r:id="rId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Higher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hlinkClick r:id="rId9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GB" sz="1200" b="1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  <a:hlinkClick r:id="rId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Modern Studies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0" name="Flowchart: Alternate Process 59">
                  <a:hlinkClick r:id="" action="ppaction://noaction"/>
                  <a:extLst>
                    <a:ext uri="{FF2B5EF4-FFF2-40B4-BE49-F238E27FC236}">
                      <a16:creationId xmlns:a16="http://schemas.microsoft.com/office/drawing/2014/main" id="{A9973EFE-5256-65E3-4A9C-2D88A69E3662}"/>
                    </a:ext>
                  </a:extLst>
                </p:cNvPr>
                <p:cNvSpPr/>
                <p:nvPr/>
              </p:nvSpPr>
              <p:spPr>
                <a:xfrm>
                  <a:off x="1538138" y="3194157"/>
                  <a:ext cx="1012568" cy="901995"/>
                </a:xfrm>
                <a:prstGeom prst="flowChartAlternateProcess">
                  <a:avLst/>
                </a:prstGeom>
                <a:solidFill>
                  <a:srgbClr val="003399"/>
                </a:solidFill>
                <a:ln>
                  <a:solidFill>
                    <a:srgbClr val="0033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  <a:hlinkClick r:id="rId10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National 5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hlinkClick r:id="rId10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GB" sz="1200" b="1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  <a:hlinkClick r:id="rId10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Modern Studies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57" name="Flowchart: Alternate Process 56">
                <a:hlinkClick r:id="" action="ppaction://noaction"/>
                <a:extLst>
                  <a:ext uri="{FF2B5EF4-FFF2-40B4-BE49-F238E27FC236}">
                    <a16:creationId xmlns:a16="http://schemas.microsoft.com/office/drawing/2014/main" id="{072F1216-394A-64F4-507D-1D4C2057CB1A}"/>
                  </a:ext>
                </a:extLst>
              </p:cNvPr>
              <p:cNvSpPr/>
              <p:nvPr/>
            </p:nvSpPr>
            <p:spPr>
              <a:xfrm>
                <a:off x="1542329" y="4227360"/>
                <a:ext cx="1012568" cy="871797"/>
              </a:xfrm>
              <a:prstGeom prst="flowChartAlternateProcess">
                <a:avLst/>
              </a:prstGeom>
              <a:solidFill>
                <a:srgbClr val="003399"/>
              </a:solidFill>
              <a:ln>
                <a:solidFill>
                  <a:srgbClr val="0033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GB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0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endParaRPr>
              </a:p>
              <a:p>
                <a:pPr algn="ctr">
                  <a:defRPr/>
                </a:pPr>
                <a:r>
                  <a:rPr lang="en-GB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10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National 4 Modern Studies</a:t>
                </a: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4" name="Flowchart: Alternate Process 63">
              <a:hlinkClick r:id="" action="ppaction://noaction"/>
              <a:extLst>
                <a:ext uri="{FF2B5EF4-FFF2-40B4-BE49-F238E27FC236}">
                  <a16:creationId xmlns:a16="http://schemas.microsoft.com/office/drawing/2014/main" id="{5E02BAFC-71C9-D381-42F7-16A68FDD3EFA}"/>
                </a:ext>
              </a:extLst>
            </p:cNvPr>
            <p:cNvSpPr/>
            <p:nvPr/>
          </p:nvSpPr>
          <p:spPr>
            <a:xfrm>
              <a:off x="5021312" y="4250977"/>
              <a:ext cx="1012568" cy="868296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1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1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SfW</a:t>
              </a:r>
              <a:r>
                <a:rPr lang="en-GB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1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Level</a:t>
              </a:r>
              <a:r>
                <a:rPr kumimoji="0" lang="en-GB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11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</a:t>
              </a:r>
              <a:endPara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1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Travel and Tourism</a:t>
              </a:r>
              <a:endPara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lowchart: Alternate Process 64">
              <a:hlinkClick r:id="" action="ppaction://noaction"/>
              <a:extLst>
                <a:ext uri="{FF2B5EF4-FFF2-40B4-BE49-F238E27FC236}">
                  <a16:creationId xmlns:a16="http://schemas.microsoft.com/office/drawing/2014/main" id="{63C444B1-8BAE-9EB1-1B7F-064266BC85FA}"/>
                </a:ext>
              </a:extLst>
            </p:cNvPr>
            <p:cNvSpPr/>
            <p:nvPr/>
          </p:nvSpPr>
          <p:spPr>
            <a:xfrm>
              <a:off x="5013156" y="3210477"/>
              <a:ext cx="1012568" cy="895387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11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SfW</a:t>
              </a:r>
              <a:r>
                <a:rPr kumimoji="0" lang="en-GB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11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Level 5</a:t>
              </a:r>
              <a:endPara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1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Travel and Tourism</a:t>
              </a:r>
              <a:endPara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lowchart: Alternate Process 77">
              <a:hlinkClick r:id="" action="ppaction://noaction"/>
              <a:extLst>
                <a:ext uri="{FF2B5EF4-FFF2-40B4-BE49-F238E27FC236}">
                  <a16:creationId xmlns:a16="http://schemas.microsoft.com/office/drawing/2014/main" id="{E9852C98-0137-512F-A69D-622AC18FD056}"/>
                </a:ext>
              </a:extLst>
            </p:cNvPr>
            <p:cNvSpPr/>
            <p:nvPr/>
          </p:nvSpPr>
          <p:spPr>
            <a:xfrm>
              <a:off x="6191517" y="3217450"/>
              <a:ext cx="1012568" cy="895362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National 5 Sociology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Flowchart: Alternate Process 78">
              <a:hlinkClick r:id="" action="ppaction://noaction"/>
              <a:extLst>
                <a:ext uri="{FF2B5EF4-FFF2-40B4-BE49-F238E27FC236}">
                  <a16:creationId xmlns:a16="http://schemas.microsoft.com/office/drawing/2014/main" id="{864989A1-540B-0DF7-0950-062CF7E323CE}"/>
                </a:ext>
              </a:extLst>
            </p:cNvPr>
            <p:cNvSpPr/>
            <p:nvPr/>
          </p:nvSpPr>
          <p:spPr>
            <a:xfrm>
              <a:off x="6191517" y="2244931"/>
              <a:ext cx="1012568" cy="89687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Higher Sociology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Flowchart: Alternate Process 81">
              <a:hlinkClick r:id="rId14"/>
              <a:extLst>
                <a:ext uri="{FF2B5EF4-FFF2-40B4-BE49-F238E27FC236}">
                  <a16:creationId xmlns:a16="http://schemas.microsoft.com/office/drawing/2014/main" id="{0948AD96-30BF-AA74-B7B4-CDE79D35521E}"/>
                </a:ext>
              </a:extLst>
            </p:cNvPr>
            <p:cNvSpPr/>
            <p:nvPr/>
          </p:nvSpPr>
          <p:spPr>
            <a:xfrm>
              <a:off x="8511502" y="2264693"/>
              <a:ext cx="1012568" cy="870183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lang="en-GB" sz="1200" b="1" u="sng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NPA</a:t>
              </a:r>
              <a:r>
                <a:rPr lang="en-GB" sz="1200" b="1" u="sng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/Level 6 Legal Studies</a:t>
              </a:r>
              <a:endParaRPr lang="en-US" sz="1200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5" name="Flowchart: Alternate Process 84">
            <a:hlinkClick r:id="" action="ppaction://noaction"/>
            <a:extLst>
              <a:ext uri="{FF2B5EF4-FFF2-40B4-BE49-F238E27FC236}">
                <a16:creationId xmlns:a16="http://schemas.microsoft.com/office/drawing/2014/main" id="{2FDDED35-EFD0-CF79-920A-7EBA78DF1FA5}"/>
              </a:ext>
            </a:extLst>
          </p:cNvPr>
          <p:cNvSpPr/>
          <p:nvPr/>
        </p:nvSpPr>
        <p:spPr>
          <a:xfrm>
            <a:off x="7351573" y="2257571"/>
            <a:ext cx="981677" cy="894628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 Politics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Arrow: Up 88">
            <a:extLst>
              <a:ext uri="{FF2B5EF4-FFF2-40B4-BE49-F238E27FC236}">
                <a16:creationId xmlns:a16="http://schemas.microsoft.com/office/drawing/2014/main" id="{643E20EC-3C06-FDFA-DBE5-7FBB938EC451}"/>
              </a:ext>
            </a:extLst>
          </p:cNvPr>
          <p:cNvSpPr/>
          <p:nvPr/>
        </p:nvSpPr>
        <p:spPr>
          <a:xfrm>
            <a:off x="11538986" y="1158998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256EE282-ACDB-8B1E-2478-5728B82DA772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15" name="Picture 14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AB1807B5-75E8-7E81-7C03-69F98E09F68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CFBEFE2-7E8E-1B92-F367-A54F7639A489}"/>
              </a:ext>
            </a:extLst>
          </p:cNvPr>
          <p:cNvCxnSpPr/>
          <p:nvPr/>
        </p:nvCxnSpPr>
        <p:spPr>
          <a:xfrm flipH="1" flipV="1">
            <a:off x="1878583" y="2034903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F935BF-5264-7B9D-A3F5-FC2A9256EE81}"/>
              </a:ext>
            </a:extLst>
          </p:cNvPr>
          <p:cNvCxnSpPr/>
          <p:nvPr/>
        </p:nvCxnSpPr>
        <p:spPr>
          <a:xfrm flipH="1" flipV="1">
            <a:off x="3099074" y="2027781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513E953-3A34-C856-BBB8-C529AB3CAEEA}"/>
              </a:ext>
            </a:extLst>
          </p:cNvPr>
          <p:cNvCxnSpPr/>
          <p:nvPr/>
        </p:nvCxnSpPr>
        <p:spPr>
          <a:xfrm flipH="1" flipV="1">
            <a:off x="3105759" y="3009565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6D4B14E-4AE1-07AD-53E5-8149EF320D76}"/>
              </a:ext>
            </a:extLst>
          </p:cNvPr>
          <p:cNvCxnSpPr/>
          <p:nvPr/>
        </p:nvCxnSpPr>
        <p:spPr>
          <a:xfrm flipH="1" flipV="1">
            <a:off x="3104717" y="3988772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2D23F5A-A4F1-6643-6F88-60E1C0242E3F}"/>
              </a:ext>
            </a:extLst>
          </p:cNvPr>
          <p:cNvCxnSpPr/>
          <p:nvPr/>
        </p:nvCxnSpPr>
        <p:spPr>
          <a:xfrm flipH="1" flipV="1">
            <a:off x="4322966" y="2980687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A6E4525-6127-CE61-E70C-DA7FF0236A17}"/>
              </a:ext>
            </a:extLst>
          </p:cNvPr>
          <p:cNvCxnSpPr/>
          <p:nvPr/>
        </p:nvCxnSpPr>
        <p:spPr>
          <a:xfrm flipH="1" flipV="1">
            <a:off x="3110738" y="5065452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E93C293-3B64-E900-0D6E-15158C2445C7}"/>
              </a:ext>
            </a:extLst>
          </p:cNvPr>
          <p:cNvCxnSpPr/>
          <p:nvPr/>
        </p:nvCxnSpPr>
        <p:spPr>
          <a:xfrm flipH="1" flipV="1">
            <a:off x="1912811" y="4086318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B349093-D0DE-9908-6144-98011EA4A5EC}"/>
              </a:ext>
            </a:extLst>
          </p:cNvPr>
          <p:cNvCxnSpPr>
            <a:cxnSpLocks/>
            <a:stCxn id="13" idx="0"/>
          </p:cNvCxnSpPr>
          <p:nvPr/>
        </p:nvCxnSpPr>
        <p:spPr>
          <a:xfrm flipH="1" flipV="1">
            <a:off x="1880508" y="2915591"/>
            <a:ext cx="12235" cy="2805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4C9E76C-B6BD-5C97-63CA-D99307333226}"/>
              </a:ext>
            </a:extLst>
          </p:cNvPr>
          <p:cNvCxnSpPr/>
          <p:nvPr/>
        </p:nvCxnSpPr>
        <p:spPr>
          <a:xfrm flipH="1" flipV="1">
            <a:off x="4321143" y="4065328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CD68E8A-53D1-A088-C2F4-147FE3B1253D}"/>
              </a:ext>
            </a:extLst>
          </p:cNvPr>
          <p:cNvCxnSpPr/>
          <p:nvPr/>
        </p:nvCxnSpPr>
        <p:spPr>
          <a:xfrm flipH="1" flipV="1">
            <a:off x="6683930" y="3028282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Alternate Process 18">
            <a:hlinkClick r:id="" action="ppaction://noaction"/>
            <a:extLst>
              <a:ext uri="{FF2B5EF4-FFF2-40B4-BE49-F238E27FC236}">
                <a16:creationId xmlns:a16="http://schemas.microsoft.com/office/drawing/2014/main" id="{5400A389-4D64-90A2-63EE-5E1A8925E913}"/>
              </a:ext>
            </a:extLst>
          </p:cNvPr>
          <p:cNvSpPr/>
          <p:nvPr/>
        </p:nvSpPr>
        <p:spPr>
          <a:xfrm>
            <a:off x="3778027" y="1184403"/>
            <a:ext cx="1012568" cy="90199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Advanced Higher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1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Modern Studies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2501439-FE9D-2880-118D-DF18B00D1F40}"/>
              </a:ext>
            </a:extLst>
          </p:cNvPr>
          <p:cNvCxnSpPr/>
          <p:nvPr/>
        </p:nvCxnSpPr>
        <p:spPr>
          <a:xfrm flipH="1" flipV="1">
            <a:off x="4298934" y="2043476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4A9EC38-8EBE-873F-CC81-18E5E8F2254A}"/>
              </a:ext>
            </a:extLst>
          </p:cNvPr>
          <p:cNvCxnSpPr/>
          <p:nvPr/>
        </p:nvCxnSpPr>
        <p:spPr>
          <a:xfrm flipH="1" flipV="1">
            <a:off x="1911769" y="5116302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lowchart: Alternate Process 33">
            <a:hlinkClick r:id="" action="ppaction://noaction"/>
            <a:extLst>
              <a:ext uri="{FF2B5EF4-FFF2-40B4-BE49-F238E27FC236}">
                <a16:creationId xmlns:a16="http://schemas.microsoft.com/office/drawing/2014/main" id="{CE639F00-1664-0E87-A0D5-B614A2393E38}"/>
              </a:ext>
            </a:extLst>
          </p:cNvPr>
          <p:cNvSpPr/>
          <p:nvPr/>
        </p:nvSpPr>
        <p:spPr>
          <a:xfrm>
            <a:off x="2604454" y="5228480"/>
            <a:ext cx="1012568" cy="871797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3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Flowchart: Alternate Process 34">
            <a:hlinkClick r:id="" action="ppaction://noaction"/>
            <a:extLst>
              <a:ext uri="{FF2B5EF4-FFF2-40B4-BE49-F238E27FC236}">
                <a16:creationId xmlns:a16="http://schemas.microsoft.com/office/drawing/2014/main" id="{C58E6825-C6DF-8C65-7366-E10DD86B06DA}"/>
              </a:ext>
            </a:extLst>
          </p:cNvPr>
          <p:cNvSpPr/>
          <p:nvPr/>
        </p:nvSpPr>
        <p:spPr>
          <a:xfrm>
            <a:off x="3812491" y="5224980"/>
            <a:ext cx="1012568" cy="871797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>
              <a:defRPr/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3 </a:t>
            </a: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 Studies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Flowchart: Alternate Process 35">
            <a:hlinkClick r:id="" action="ppaction://noaction"/>
            <a:extLst>
              <a:ext uri="{FF2B5EF4-FFF2-40B4-BE49-F238E27FC236}">
                <a16:creationId xmlns:a16="http://schemas.microsoft.com/office/drawing/2014/main" id="{5CD14611-F77B-279C-F65E-E330F42E87BF}"/>
              </a:ext>
            </a:extLst>
          </p:cNvPr>
          <p:cNvSpPr/>
          <p:nvPr/>
        </p:nvSpPr>
        <p:spPr>
          <a:xfrm>
            <a:off x="9615828" y="3233711"/>
            <a:ext cx="1135630" cy="894628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NPA Level 5 Criminology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BDE1762-C3E1-4EC2-EAC4-836BB642179F}"/>
              </a:ext>
            </a:extLst>
          </p:cNvPr>
          <p:cNvCxnSpPr>
            <a:cxnSpLocks/>
          </p:cNvCxnSpPr>
          <p:nvPr/>
        </p:nvCxnSpPr>
        <p:spPr>
          <a:xfrm flipH="1" flipV="1">
            <a:off x="5534159" y="4056785"/>
            <a:ext cx="12235" cy="2805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49076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4DDF0F40-E2E5-FEED-E23A-48498B33C4B9}"/>
              </a:ext>
            </a:extLst>
          </p:cNvPr>
          <p:cNvSpPr txBox="1"/>
          <p:nvPr/>
        </p:nvSpPr>
        <p:spPr>
          <a:xfrm>
            <a:off x="1119035" y="88866"/>
            <a:ext cx="42417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Subjects  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A66AB65-D39F-C385-8826-5DA0EA9B854B}"/>
              </a:ext>
            </a:extLst>
          </p:cNvPr>
          <p:cNvSpPr/>
          <p:nvPr/>
        </p:nvSpPr>
        <p:spPr>
          <a:xfrm>
            <a:off x="1079601" y="1124824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88975E7-8FC8-5774-5BCD-E22177E88DD5}"/>
              </a:ext>
            </a:extLst>
          </p:cNvPr>
          <p:cNvSpPr/>
          <p:nvPr/>
        </p:nvSpPr>
        <p:spPr>
          <a:xfrm>
            <a:off x="1667620" y="804740"/>
            <a:ext cx="956996" cy="2190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SCQF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524FC8F-00B3-A35C-2406-24F8DFB04760}"/>
              </a:ext>
            </a:extLst>
          </p:cNvPr>
          <p:cNvSpPr/>
          <p:nvPr/>
        </p:nvSpPr>
        <p:spPr>
          <a:xfrm>
            <a:off x="3089681" y="823537"/>
            <a:ext cx="5911270" cy="2073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Possible Pathways</a:t>
            </a:r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B5160AB7-DAD5-D36E-52A2-AA2633CA8408}"/>
              </a:ext>
            </a:extLst>
          </p:cNvPr>
          <p:cNvSpPr/>
          <p:nvPr/>
        </p:nvSpPr>
        <p:spPr>
          <a:xfrm>
            <a:off x="10240273" y="1193264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2F582C4-73F4-25A7-5A62-C9CF9EB9E3A0}"/>
              </a:ext>
            </a:extLst>
          </p:cNvPr>
          <p:cNvGrpSpPr/>
          <p:nvPr/>
        </p:nvGrpSpPr>
        <p:grpSpPr>
          <a:xfrm>
            <a:off x="2890639" y="1170002"/>
            <a:ext cx="6309354" cy="763825"/>
            <a:chOff x="1711981" y="1127346"/>
            <a:chExt cx="6309354" cy="917263"/>
          </a:xfrm>
        </p:grpSpPr>
        <p:sp>
          <p:nvSpPr>
            <p:cNvPr id="32" name="Flowchart: Alternate Process 31">
              <a:extLst>
                <a:ext uri="{FF2B5EF4-FFF2-40B4-BE49-F238E27FC236}">
                  <a16:creationId xmlns:a16="http://schemas.microsoft.com/office/drawing/2014/main" id="{1E925CEA-4693-9918-8DC0-C4DD04C8594D}"/>
                </a:ext>
              </a:extLst>
            </p:cNvPr>
            <p:cNvSpPr/>
            <p:nvPr/>
          </p:nvSpPr>
          <p:spPr>
            <a:xfrm>
              <a:off x="1711981" y="1144176"/>
              <a:ext cx="1976019" cy="900433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BSc (Hons) Social Anthropology</a:t>
              </a:r>
            </a:p>
          </p:txBody>
        </p:sp>
        <p:sp>
          <p:nvSpPr>
            <p:cNvPr id="33" name="Flowchart: Alternate Process 32">
              <a:extLst>
                <a:ext uri="{FF2B5EF4-FFF2-40B4-BE49-F238E27FC236}">
                  <a16:creationId xmlns:a16="http://schemas.microsoft.com/office/drawing/2014/main" id="{4A85FD1D-D011-3F2D-2C81-87697AB1EE50}"/>
                </a:ext>
              </a:extLst>
            </p:cNvPr>
            <p:cNvSpPr/>
            <p:nvPr/>
          </p:nvSpPr>
          <p:spPr>
            <a:xfrm>
              <a:off x="6045316" y="1127346"/>
              <a:ext cx="1976019" cy="900432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BSc (Hons) Geology</a:t>
              </a:r>
            </a:p>
          </p:txBody>
        </p:sp>
        <p:sp>
          <p:nvSpPr>
            <p:cNvPr id="34" name="Flowchart: Alternate Process 33">
              <a:extLst>
                <a:ext uri="{FF2B5EF4-FFF2-40B4-BE49-F238E27FC236}">
                  <a16:creationId xmlns:a16="http://schemas.microsoft.com/office/drawing/2014/main" id="{556A8C3D-ECCC-FB60-C59B-29862129BFE8}"/>
                </a:ext>
              </a:extLst>
            </p:cNvPr>
            <p:cNvSpPr/>
            <p:nvPr/>
          </p:nvSpPr>
          <p:spPr>
            <a:xfrm>
              <a:off x="3852271" y="1139619"/>
              <a:ext cx="1976019" cy="900433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BA Hons Social Science with Criminology</a:t>
              </a:r>
            </a:p>
          </p:txBody>
        </p:sp>
      </p:grp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89305B06-0305-80FF-CE23-9A13DECE099A}"/>
              </a:ext>
            </a:extLst>
          </p:cNvPr>
          <p:cNvSpPr/>
          <p:nvPr/>
        </p:nvSpPr>
        <p:spPr>
          <a:xfrm>
            <a:off x="2864261" y="2021669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Architectural History &amp; Archaeology</a:t>
            </a: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19A09687-1F71-7F5A-847D-2C659B5F2470}"/>
              </a:ext>
            </a:extLst>
          </p:cNvPr>
          <p:cNvSpPr/>
          <p:nvPr/>
        </p:nvSpPr>
        <p:spPr>
          <a:xfrm>
            <a:off x="5044118" y="2021669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Adventure Tourism Management</a:t>
            </a: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B867C7D4-08AF-3F0D-18DC-196C31F78639}"/>
              </a:ext>
            </a:extLst>
          </p:cNvPr>
          <p:cNvSpPr/>
          <p:nvPr/>
        </p:nvSpPr>
        <p:spPr>
          <a:xfrm>
            <a:off x="7223974" y="2015328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BSc Marine Science</a:t>
            </a:r>
          </a:p>
        </p:txBody>
      </p:sp>
      <p:sp>
        <p:nvSpPr>
          <p:cNvPr id="41" name="Flowchart: Alternate Process 40">
            <a:extLst>
              <a:ext uri="{FF2B5EF4-FFF2-40B4-BE49-F238E27FC236}">
                <a16:creationId xmlns:a16="http://schemas.microsoft.com/office/drawing/2014/main" id="{4144AF38-9BD8-D3A9-B1B7-E62CFA397580}"/>
              </a:ext>
            </a:extLst>
          </p:cNvPr>
          <p:cNvSpPr/>
          <p:nvPr/>
        </p:nvSpPr>
        <p:spPr>
          <a:xfrm>
            <a:off x="7223974" y="2859322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Social Sciences</a:t>
            </a:r>
          </a:p>
        </p:txBody>
      </p: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F1E89F3A-33D7-6C81-936D-28F167D5E37D}"/>
              </a:ext>
            </a:extLst>
          </p:cNvPr>
          <p:cNvSpPr/>
          <p:nvPr/>
        </p:nvSpPr>
        <p:spPr>
          <a:xfrm>
            <a:off x="5044118" y="2859322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Police Studies</a:t>
            </a:r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24DF431C-2D88-5445-5DD4-BC6DD0D237A8}"/>
              </a:ext>
            </a:extLst>
          </p:cNvPr>
          <p:cNvSpPr/>
          <p:nvPr/>
        </p:nvSpPr>
        <p:spPr>
          <a:xfrm>
            <a:off x="2890639" y="2837000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Legal Service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9739ED17-A912-F2B5-9888-EC597D029D60}"/>
              </a:ext>
            </a:extLst>
          </p:cNvPr>
          <p:cNvGrpSpPr/>
          <p:nvPr/>
        </p:nvGrpSpPr>
        <p:grpSpPr>
          <a:xfrm>
            <a:off x="1667620" y="1164347"/>
            <a:ext cx="956996" cy="4111797"/>
            <a:chOff x="1667620" y="1164346"/>
            <a:chExt cx="956996" cy="4937779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588B3C78-85E5-1EEF-519B-DA895DEF59A3}"/>
                </a:ext>
              </a:extLst>
            </p:cNvPr>
            <p:cNvGrpSpPr/>
            <p:nvPr/>
          </p:nvGrpSpPr>
          <p:grpSpPr>
            <a:xfrm>
              <a:off x="1667620" y="1164346"/>
              <a:ext cx="956996" cy="4937779"/>
              <a:chOff x="235700" y="383482"/>
              <a:chExt cx="2233800" cy="5757880"/>
            </a:xfrm>
          </p:grpSpPr>
          <p:sp>
            <p:nvSpPr>
              <p:cNvPr id="26" name="Flowchart: Alternate Process 25">
                <a:extLst>
                  <a:ext uri="{FF2B5EF4-FFF2-40B4-BE49-F238E27FC236}">
                    <a16:creationId xmlns:a16="http://schemas.microsoft.com/office/drawing/2014/main" id="{9CF83880-A384-ECF3-2F8B-3AF5103B88E1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8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Flowchart: Alternate Process 27">
                <a:extLst>
                  <a:ext uri="{FF2B5EF4-FFF2-40B4-BE49-F238E27FC236}">
                    <a16:creationId xmlns:a16="http://schemas.microsoft.com/office/drawing/2014/main" id="{0DB0E4D9-93F0-7FEB-8AC8-7634CF965C33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9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Flowchart: Alternate Process 28">
                <a:extLst>
                  <a:ext uri="{FF2B5EF4-FFF2-40B4-BE49-F238E27FC236}">
                    <a16:creationId xmlns:a16="http://schemas.microsoft.com/office/drawing/2014/main" id="{D11B5FB1-3F9E-094D-318C-AD99EA73FA1E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10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Flowchart: Alternate Process 29">
                <a:extLst>
                  <a:ext uri="{FF2B5EF4-FFF2-40B4-BE49-F238E27FC236}">
                    <a16:creationId xmlns:a16="http://schemas.microsoft.com/office/drawing/2014/main" id="{04F224FD-508B-8490-9235-5876267E2DF4}"/>
                  </a:ext>
                </a:extLst>
              </p:cNvPr>
              <p:cNvSpPr/>
              <p:nvPr/>
            </p:nvSpPr>
            <p:spPr>
              <a:xfrm>
                <a:off x="235700" y="5089557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4" name="Flowchart: Alternate Process 43">
              <a:extLst>
                <a:ext uri="{FF2B5EF4-FFF2-40B4-BE49-F238E27FC236}">
                  <a16:creationId xmlns:a16="http://schemas.microsoft.com/office/drawing/2014/main" id="{7A8FC554-AC4F-3D5F-2D4A-09542C7C8D55}"/>
                </a:ext>
              </a:extLst>
            </p:cNvPr>
            <p:cNvSpPr/>
            <p:nvPr/>
          </p:nvSpPr>
          <p:spPr>
            <a:xfrm>
              <a:off x="1667620" y="4213345"/>
              <a:ext cx="956996" cy="901995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Level </a:t>
              </a:r>
              <a:r>
                <a:rPr lang="en-GB" sz="14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6" name="Flowchart: Alternate Process 45">
            <a:extLst>
              <a:ext uri="{FF2B5EF4-FFF2-40B4-BE49-F238E27FC236}">
                <a16:creationId xmlns:a16="http://schemas.microsoft.com/office/drawing/2014/main" id="{601731F2-D288-01E3-630C-500ABC14F972}"/>
              </a:ext>
            </a:extLst>
          </p:cNvPr>
          <p:cNvSpPr/>
          <p:nvPr/>
        </p:nvSpPr>
        <p:spPr>
          <a:xfrm>
            <a:off x="2877450" y="3703315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Modern Apprenticeship: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Paralegal Practice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CAD67479-6F01-C595-265F-564FABCDFFB7}"/>
              </a:ext>
            </a:extLst>
          </p:cNvPr>
          <p:cNvSpPr/>
          <p:nvPr/>
        </p:nvSpPr>
        <p:spPr>
          <a:xfrm>
            <a:off x="5030929" y="3703315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Quantity Surveying</a:t>
            </a:r>
          </a:p>
        </p:txBody>
      </p:sp>
      <p:sp>
        <p:nvSpPr>
          <p:cNvPr id="61" name="Flowchart: Alternate Process 60">
            <a:extLst>
              <a:ext uri="{FF2B5EF4-FFF2-40B4-BE49-F238E27FC236}">
                <a16:creationId xmlns:a16="http://schemas.microsoft.com/office/drawing/2014/main" id="{40C4F46C-6B76-160F-C3B0-334FC73B47A7}"/>
              </a:ext>
            </a:extLst>
          </p:cNvPr>
          <p:cNvSpPr/>
          <p:nvPr/>
        </p:nvSpPr>
        <p:spPr>
          <a:xfrm>
            <a:off x="7210785" y="3696974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 Journalism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Flowchart: Alternate Process 62">
            <a:extLst>
              <a:ext uri="{FF2B5EF4-FFF2-40B4-BE49-F238E27FC236}">
                <a16:creationId xmlns:a16="http://schemas.microsoft.com/office/drawing/2014/main" id="{49B9BA58-1395-F5E6-8ED8-21D08CFE6BE0}"/>
              </a:ext>
            </a:extLst>
          </p:cNvPr>
          <p:cNvSpPr/>
          <p:nvPr/>
        </p:nvSpPr>
        <p:spPr>
          <a:xfrm>
            <a:off x="2864261" y="4577564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NQ 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Law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Flowchart: Alternate Process 65">
            <a:extLst>
              <a:ext uri="{FF2B5EF4-FFF2-40B4-BE49-F238E27FC236}">
                <a16:creationId xmlns:a16="http://schemas.microsoft.com/office/drawing/2014/main" id="{2627540A-924A-6DAB-17D1-BF2CAE39D5E6}"/>
              </a:ext>
            </a:extLst>
          </p:cNvPr>
          <p:cNvSpPr/>
          <p:nvPr/>
        </p:nvSpPr>
        <p:spPr>
          <a:xfrm>
            <a:off x="5017740" y="4577564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Modern Apprenticeship:  Water Industries</a:t>
            </a:r>
          </a:p>
        </p:txBody>
      </p:sp>
      <p:sp>
        <p:nvSpPr>
          <p:cNvPr id="67" name="Flowchart: Alternate Process 66">
            <a:extLst>
              <a:ext uri="{FF2B5EF4-FFF2-40B4-BE49-F238E27FC236}">
                <a16:creationId xmlns:a16="http://schemas.microsoft.com/office/drawing/2014/main" id="{71600778-5ADB-0A46-9BC0-EDF4ED4C7ABB}"/>
              </a:ext>
            </a:extLst>
          </p:cNvPr>
          <p:cNvSpPr/>
          <p:nvPr/>
        </p:nvSpPr>
        <p:spPr>
          <a:xfrm>
            <a:off x="7197596" y="4571223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NQ Cabin Crew Operations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F79BBCE-F067-F12F-725F-7951699C76F1}"/>
              </a:ext>
            </a:extLst>
          </p:cNvPr>
          <p:cNvGrpSpPr/>
          <p:nvPr/>
        </p:nvGrpSpPr>
        <p:grpSpPr>
          <a:xfrm>
            <a:off x="2877450" y="5460120"/>
            <a:ext cx="6309354" cy="756152"/>
            <a:chOff x="1711981" y="1136561"/>
            <a:chExt cx="6309354" cy="908048"/>
          </a:xfrm>
        </p:grpSpPr>
        <p:sp>
          <p:nvSpPr>
            <p:cNvPr id="71" name="Flowchart: Alternate Process 70">
              <a:extLst>
                <a:ext uri="{FF2B5EF4-FFF2-40B4-BE49-F238E27FC236}">
                  <a16:creationId xmlns:a16="http://schemas.microsoft.com/office/drawing/2014/main" id="{8EBE3A00-49FD-D29E-F3A4-A4D64BA9F328}"/>
                </a:ext>
              </a:extLst>
            </p:cNvPr>
            <p:cNvSpPr/>
            <p:nvPr/>
          </p:nvSpPr>
          <p:spPr>
            <a:xfrm>
              <a:off x="1711981" y="1144176"/>
              <a:ext cx="1976019" cy="900433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Modern Apprenticeship: Court &amp; Tribunal Operations</a:t>
              </a:r>
            </a:p>
          </p:txBody>
        </p:sp>
        <p:sp>
          <p:nvSpPr>
            <p:cNvPr id="72" name="Flowchart: Alternate Process 71">
              <a:extLst>
                <a:ext uri="{FF2B5EF4-FFF2-40B4-BE49-F238E27FC236}">
                  <a16:creationId xmlns:a16="http://schemas.microsoft.com/office/drawing/2014/main" id="{42FB69A3-B765-62C7-B58E-8A4A3A3E67FD}"/>
                </a:ext>
              </a:extLst>
            </p:cNvPr>
            <p:cNvSpPr/>
            <p:nvPr/>
          </p:nvSpPr>
          <p:spPr>
            <a:xfrm>
              <a:off x="3865460" y="1144176"/>
              <a:ext cx="1976019" cy="900433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NPA Countryside Management</a:t>
              </a:r>
            </a:p>
          </p:txBody>
        </p:sp>
        <p:sp>
          <p:nvSpPr>
            <p:cNvPr id="73" name="Flowchart: Alternate Process 72">
              <a:extLst>
                <a:ext uri="{FF2B5EF4-FFF2-40B4-BE49-F238E27FC236}">
                  <a16:creationId xmlns:a16="http://schemas.microsoft.com/office/drawing/2014/main" id="{AAB532F0-64C1-70B1-6729-00C4A49C0C19}"/>
                </a:ext>
              </a:extLst>
            </p:cNvPr>
            <p:cNvSpPr/>
            <p:nvPr/>
          </p:nvSpPr>
          <p:spPr>
            <a:xfrm>
              <a:off x="6045316" y="1136561"/>
              <a:ext cx="1976019" cy="900433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NC Travel &amp; Tourism</a:t>
              </a:r>
            </a:p>
          </p:txBody>
        </p:sp>
      </p:grpSp>
      <p:sp>
        <p:nvSpPr>
          <p:cNvPr id="74" name="Flowchart: Alternate Process 73">
            <a:extLst>
              <a:ext uri="{FF2B5EF4-FFF2-40B4-BE49-F238E27FC236}">
                <a16:creationId xmlns:a16="http://schemas.microsoft.com/office/drawing/2014/main" id="{77FEB83E-D7C9-10E4-8E06-4F662B0F7E66}"/>
              </a:ext>
            </a:extLst>
          </p:cNvPr>
          <p:cNvSpPr/>
          <p:nvPr/>
        </p:nvSpPr>
        <p:spPr>
          <a:xfrm>
            <a:off x="1659205" y="5423285"/>
            <a:ext cx="956996" cy="7511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8F4F4460-D084-146F-01DD-52D1C7D11030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3" name="Picture 2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CC8A1067-CA89-0307-FB3A-B73A6C35A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981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lowchart: Alternate Process 30">
            <a:hlinkClick r:id="" action="ppaction://noaction"/>
            <a:extLst>
              <a:ext uri="{FF2B5EF4-FFF2-40B4-BE49-F238E27FC236}">
                <a16:creationId xmlns:a16="http://schemas.microsoft.com/office/drawing/2014/main" id="{C627D28A-E2A5-EF20-37BF-42EC3E7AB416}"/>
              </a:ext>
            </a:extLst>
          </p:cNvPr>
          <p:cNvSpPr/>
          <p:nvPr/>
        </p:nvSpPr>
        <p:spPr>
          <a:xfrm>
            <a:off x="1329107" y="5236192"/>
            <a:ext cx="1172132" cy="901995"/>
          </a:xfrm>
          <a:prstGeom prst="flowChartAlternateProcess">
            <a:avLst/>
          </a:prstGeom>
          <a:solidFill>
            <a:srgbClr val="003399"/>
          </a:solidFill>
          <a:ln w="12700" cap="flat" cmpd="sng" algn="ctr">
            <a:solidFill>
              <a:srgbClr val="00339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3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Art &amp; Design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584D8EA-312B-897B-0B86-63BBAC245E2A}"/>
              </a:ext>
            </a:extLst>
          </p:cNvPr>
          <p:cNvGrpSpPr/>
          <p:nvPr/>
        </p:nvGrpSpPr>
        <p:grpSpPr>
          <a:xfrm>
            <a:off x="1318810" y="1192696"/>
            <a:ext cx="6241990" cy="3942728"/>
            <a:chOff x="1329107" y="371314"/>
            <a:chExt cx="6241990" cy="4597564"/>
          </a:xfrm>
        </p:grpSpPr>
        <p:sp>
          <p:nvSpPr>
            <p:cNvPr id="34" name="Flowchart: Alternate Process 33">
              <a:hlinkClick r:id="rId2"/>
              <a:extLst>
                <a:ext uri="{FF2B5EF4-FFF2-40B4-BE49-F238E27FC236}">
                  <a16:creationId xmlns:a16="http://schemas.microsoft.com/office/drawing/2014/main" id="{73E9D0B2-3197-CB90-865F-A46812D2A38F}"/>
                </a:ext>
              </a:extLst>
            </p:cNvPr>
            <p:cNvSpPr/>
            <p:nvPr/>
          </p:nvSpPr>
          <p:spPr>
            <a:xfrm>
              <a:off x="1329107" y="371314"/>
              <a:ext cx="1172132" cy="1051805"/>
            </a:xfrm>
            <a:prstGeom prst="flowChartAlternateProcess">
              <a:avLst/>
            </a:prstGeom>
            <a:solidFill>
              <a:srgbClr val="003399"/>
            </a:solidFill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Advanced Higher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Expressive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lowchart: Alternate Process 34">
              <a:hlinkClick r:id="rId3"/>
              <a:extLst>
                <a:ext uri="{FF2B5EF4-FFF2-40B4-BE49-F238E27FC236}">
                  <a16:creationId xmlns:a16="http://schemas.microsoft.com/office/drawing/2014/main" id="{5BB80140-BDA8-EDCA-D820-0727D4DA13BA}"/>
                </a:ext>
              </a:extLst>
            </p:cNvPr>
            <p:cNvSpPr/>
            <p:nvPr/>
          </p:nvSpPr>
          <p:spPr>
            <a:xfrm>
              <a:off x="3795092" y="2716479"/>
              <a:ext cx="1168872" cy="1050140"/>
            </a:xfrm>
            <a:prstGeom prst="flowChartAlternateProcess">
              <a:avLst/>
            </a:prstGeom>
            <a:solidFill>
              <a:srgbClr val="003399"/>
            </a:solidFill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0" cap="none" spc="0" normalizeH="0" baseline="0" noProof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NPA</a:t>
              </a:r>
              <a:r>
                <a:rPr kumimoji="0" lang="en-GB" sz="1200" b="1" i="0" u="sng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Level  5</a:t>
              </a:r>
              <a:r>
                <a:rPr kumimoji="0" lang="en-GB" sz="1200" b="0" i="0" u="sng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sng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Drawing Skills</a:t>
              </a:r>
            </a:p>
          </p:txBody>
        </p:sp>
        <p:sp>
          <p:nvSpPr>
            <p:cNvPr id="36" name="Flowchart: Alternate Process 35">
              <a:hlinkClick r:id="rId4"/>
              <a:extLst>
                <a:ext uri="{FF2B5EF4-FFF2-40B4-BE49-F238E27FC236}">
                  <a16:creationId xmlns:a16="http://schemas.microsoft.com/office/drawing/2014/main" id="{188AF1E8-000B-049D-97D9-3A2A66878ED0}"/>
                </a:ext>
              </a:extLst>
            </p:cNvPr>
            <p:cNvSpPr/>
            <p:nvPr/>
          </p:nvSpPr>
          <p:spPr>
            <a:xfrm>
              <a:off x="1342111" y="1545056"/>
              <a:ext cx="1172132" cy="1051805"/>
            </a:xfrm>
            <a:prstGeom prst="flowChartAlternateProcess">
              <a:avLst/>
            </a:prstGeom>
            <a:solidFill>
              <a:srgbClr val="003399"/>
            </a:solidFill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Higher Art and Design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lowchart: Alternate Process 36">
              <a:hlinkClick r:id="rId5"/>
              <a:extLst>
                <a:ext uri="{FF2B5EF4-FFF2-40B4-BE49-F238E27FC236}">
                  <a16:creationId xmlns:a16="http://schemas.microsoft.com/office/drawing/2014/main" id="{C24D5193-DF00-1E11-9573-966A825411AF}"/>
                </a:ext>
              </a:extLst>
            </p:cNvPr>
            <p:cNvSpPr/>
            <p:nvPr/>
          </p:nvSpPr>
          <p:spPr>
            <a:xfrm>
              <a:off x="5083771" y="2716637"/>
              <a:ext cx="1172132" cy="1051805"/>
            </a:xfrm>
            <a:prstGeom prst="flowChartAlternateProcess">
              <a:avLst/>
            </a:prstGeom>
            <a:solidFill>
              <a:srgbClr val="003399"/>
            </a:solidFill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0" cap="none" spc="0" normalizeH="0" baseline="0" noProof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NPA</a:t>
              </a:r>
              <a:r>
                <a:rPr kumimoji="0" lang="en-GB" sz="1200" b="1" i="0" u="sng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Level 5</a:t>
              </a:r>
              <a:r>
                <a:rPr kumimoji="0" lang="en-GB" sz="1200" b="0" i="0" u="sng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sng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Illustration &amp; Printmaking</a:t>
              </a:r>
            </a:p>
          </p:txBody>
        </p:sp>
        <p:sp>
          <p:nvSpPr>
            <p:cNvPr id="38" name="Flowchart: Alternate Process 37">
              <a:hlinkClick r:id="rId6"/>
              <a:extLst>
                <a:ext uri="{FF2B5EF4-FFF2-40B4-BE49-F238E27FC236}">
                  <a16:creationId xmlns:a16="http://schemas.microsoft.com/office/drawing/2014/main" id="{D36549E2-7030-38A9-8D03-5F17AC27D686}"/>
                </a:ext>
              </a:extLst>
            </p:cNvPr>
            <p:cNvSpPr/>
            <p:nvPr/>
          </p:nvSpPr>
          <p:spPr>
            <a:xfrm>
              <a:off x="1329107" y="3917073"/>
              <a:ext cx="1172132" cy="1051805"/>
            </a:xfrm>
            <a:prstGeom prst="flowChartAlternateProcess">
              <a:avLst/>
            </a:prstGeom>
            <a:solidFill>
              <a:srgbClr val="003399"/>
            </a:solidFill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National 4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Art &amp; Design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lowchart: Alternate Process 38">
              <a:hlinkClick r:id="rId6"/>
              <a:extLst>
                <a:ext uri="{FF2B5EF4-FFF2-40B4-BE49-F238E27FC236}">
                  <a16:creationId xmlns:a16="http://schemas.microsoft.com/office/drawing/2014/main" id="{167800C9-EA1A-D733-AD77-BB80BD869004}"/>
                </a:ext>
              </a:extLst>
            </p:cNvPr>
            <p:cNvSpPr/>
            <p:nvPr/>
          </p:nvSpPr>
          <p:spPr>
            <a:xfrm>
              <a:off x="1334826" y="2748486"/>
              <a:ext cx="1172132" cy="1051805"/>
            </a:xfrm>
            <a:prstGeom prst="flowChartAlternateProcess">
              <a:avLst/>
            </a:prstGeom>
            <a:solidFill>
              <a:srgbClr val="003399"/>
            </a:solidFill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National 5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Art &amp; Design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lowchart: Alternate Process 41">
              <a:hlinkClick r:id="rId7"/>
              <a:extLst>
                <a:ext uri="{FF2B5EF4-FFF2-40B4-BE49-F238E27FC236}">
                  <a16:creationId xmlns:a16="http://schemas.microsoft.com/office/drawing/2014/main" id="{C8D35472-5147-C12F-DC31-53E8461184B0}"/>
                </a:ext>
              </a:extLst>
            </p:cNvPr>
            <p:cNvSpPr/>
            <p:nvPr/>
          </p:nvSpPr>
          <p:spPr>
            <a:xfrm>
              <a:off x="6398965" y="2715647"/>
              <a:ext cx="1172132" cy="1051805"/>
            </a:xfrm>
            <a:prstGeom prst="flowChartAlternateProcess">
              <a:avLst/>
            </a:prstGeom>
            <a:solidFill>
              <a:srgbClr val="003399"/>
            </a:solidFill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0" cap="none" spc="0" normalizeH="0" baseline="0" noProof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NPA</a:t>
              </a:r>
              <a:r>
                <a:rPr kumimoji="0" lang="en-GB" sz="1200" b="1" i="0" u="sng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Level 5</a:t>
              </a:r>
              <a:r>
                <a:rPr kumimoji="0" lang="en-GB" sz="1200" b="0" i="0" u="sng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sng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Digital Photography</a:t>
              </a:r>
            </a:p>
          </p:txBody>
        </p:sp>
        <p:sp>
          <p:nvSpPr>
            <p:cNvPr id="43" name="Flowchart: Alternate Process 42">
              <a:hlinkClick r:id="" action="ppaction://noaction"/>
              <a:extLst>
                <a:ext uri="{FF2B5EF4-FFF2-40B4-BE49-F238E27FC236}">
                  <a16:creationId xmlns:a16="http://schemas.microsoft.com/office/drawing/2014/main" id="{96556FAB-F9BD-6085-36FC-07BA255DD594}"/>
                </a:ext>
              </a:extLst>
            </p:cNvPr>
            <p:cNvSpPr/>
            <p:nvPr/>
          </p:nvSpPr>
          <p:spPr>
            <a:xfrm>
              <a:off x="2637650" y="383482"/>
              <a:ext cx="1165579" cy="1051805"/>
            </a:xfrm>
            <a:prstGeom prst="flowChartAlternateProcess">
              <a:avLst/>
            </a:prstGeom>
            <a:solidFill>
              <a:srgbClr val="003399"/>
            </a:solidFill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Advanced Higher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Design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4" name="Arrow: Up 43">
            <a:extLst>
              <a:ext uri="{FF2B5EF4-FFF2-40B4-BE49-F238E27FC236}">
                <a16:creationId xmlns:a16="http://schemas.microsoft.com/office/drawing/2014/main" id="{2284AE02-C649-6287-517E-A42968C0933D}"/>
              </a:ext>
            </a:extLst>
          </p:cNvPr>
          <p:cNvSpPr/>
          <p:nvPr/>
        </p:nvSpPr>
        <p:spPr>
          <a:xfrm>
            <a:off x="93570" y="1192696"/>
            <a:ext cx="78869" cy="4937779"/>
          </a:xfrm>
          <a:prstGeom prst="up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F0B63F54-5FDF-94DF-CDDB-695A6D416B68}"/>
              </a:ext>
            </a:extLst>
          </p:cNvPr>
          <p:cNvSpPr/>
          <p:nvPr/>
        </p:nvSpPr>
        <p:spPr>
          <a:xfrm>
            <a:off x="1335016" y="868017"/>
            <a:ext cx="7379080" cy="176488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430184C-9F9D-FAE5-9DAA-90EAD23545E1}"/>
              </a:ext>
            </a:extLst>
          </p:cNvPr>
          <p:cNvGrpSpPr/>
          <p:nvPr/>
        </p:nvGrpSpPr>
        <p:grpSpPr>
          <a:xfrm>
            <a:off x="297506" y="851096"/>
            <a:ext cx="9884735" cy="5287091"/>
            <a:chOff x="204830" y="914702"/>
            <a:chExt cx="9884735" cy="5287091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08CAFB15-810B-013A-F41E-29D6C5CB8E95}"/>
                </a:ext>
              </a:extLst>
            </p:cNvPr>
            <p:cNvGrpSpPr/>
            <p:nvPr/>
          </p:nvGrpSpPr>
          <p:grpSpPr>
            <a:xfrm>
              <a:off x="204830" y="1234246"/>
              <a:ext cx="987866" cy="4967547"/>
              <a:chOff x="163644" y="431933"/>
              <a:chExt cx="2305856" cy="5792592"/>
            </a:xfrm>
          </p:grpSpPr>
          <p:sp>
            <p:nvSpPr>
              <p:cNvPr id="55" name="Flowchart: Alternate Process 54">
                <a:extLst>
                  <a:ext uri="{FF2B5EF4-FFF2-40B4-BE49-F238E27FC236}">
                    <a16:creationId xmlns:a16="http://schemas.microsoft.com/office/drawing/2014/main" id="{EE8557F4-A17F-512F-2366-5D9C568C6035}"/>
                  </a:ext>
                </a:extLst>
              </p:cNvPr>
              <p:cNvSpPr/>
              <p:nvPr/>
            </p:nvSpPr>
            <p:spPr>
              <a:xfrm>
                <a:off x="235700" y="3992027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 w="12700" cap="flat" cmpd="sng" algn="ctr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Flowchart: Alternate Process 55">
                <a:extLst>
                  <a:ext uri="{FF2B5EF4-FFF2-40B4-BE49-F238E27FC236}">
                    <a16:creationId xmlns:a16="http://schemas.microsoft.com/office/drawing/2014/main" id="{4EA97362-056E-64EA-6DF8-66CDC35529C2}"/>
                  </a:ext>
                </a:extLst>
              </p:cNvPr>
              <p:cNvSpPr/>
              <p:nvPr/>
            </p:nvSpPr>
            <p:spPr>
              <a:xfrm>
                <a:off x="163644" y="2814488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 w="12700" cap="flat" cmpd="sng" algn="ctr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Flowchart: Alternate Process 56">
                <a:extLst>
                  <a:ext uri="{FF2B5EF4-FFF2-40B4-BE49-F238E27FC236}">
                    <a16:creationId xmlns:a16="http://schemas.microsoft.com/office/drawing/2014/main" id="{02AF43BD-B461-9B88-F03F-6A8321044FF8}"/>
                  </a:ext>
                </a:extLst>
              </p:cNvPr>
              <p:cNvSpPr/>
              <p:nvPr/>
            </p:nvSpPr>
            <p:spPr>
              <a:xfrm>
                <a:off x="235698" y="163139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 w="12700" cap="flat" cmpd="sng" algn="ctr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" name="Flowchart: Alternate Process 57">
                <a:extLst>
                  <a:ext uri="{FF2B5EF4-FFF2-40B4-BE49-F238E27FC236}">
                    <a16:creationId xmlns:a16="http://schemas.microsoft.com/office/drawing/2014/main" id="{FD97CDE5-28B4-FAF1-B3A3-218DAC35B823}"/>
                  </a:ext>
                </a:extLst>
              </p:cNvPr>
              <p:cNvSpPr/>
              <p:nvPr/>
            </p:nvSpPr>
            <p:spPr>
              <a:xfrm>
                <a:off x="187520" y="431933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 w="12700" cap="flat" cmpd="sng" algn="ctr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" name="Flowchart: Alternate Process 58">
                <a:extLst>
                  <a:ext uri="{FF2B5EF4-FFF2-40B4-BE49-F238E27FC236}">
                    <a16:creationId xmlns:a16="http://schemas.microsoft.com/office/drawing/2014/main" id="{6E61432B-2E20-1577-8712-683EFD90D0B8}"/>
                  </a:ext>
                </a:extLst>
              </p:cNvPr>
              <p:cNvSpPr/>
              <p:nvPr/>
            </p:nvSpPr>
            <p:spPr>
              <a:xfrm>
                <a:off x="187520" y="5172720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 w="12700" cap="flat" cmpd="sng" algn="ctr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3</a:t>
                </a:r>
                <a:endPara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8BB093DC-29A2-291F-3834-021D71CB8489}"/>
                </a:ext>
              </a:extLst>
            </p:cNvPr>
            <p:cNvSpPr/>
            <p:nvPr/>
          </p:nvSpPr>
          <p:spPr>
            <a:xfrm>
              <a:off x="215059" y="914702"/>
              <a:ext cx="956996" cy="172816"/>
            </a:xfrm>
            <a:prstGeom prst="roundRect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B8C78E6C-202F-3AFD-E999-1C552EC70B92}"/>
                </a:ext>
              </a:extLst>
            </p:cNvPr>
            <p:cNvSpPr/>
            <p:nvPr/>
          </p:nvSpPr>
          <p:spPr>
            <a:xfrm>
              <a:off x="8854377" y="1234246"/>
              <a:ext cx="1235188" cy="378813"/>
            </a:xfrm>
            <a:prstGeom prst="roundRect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lIns="91440" tIns="45720" rIns="91440" bIns="4572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Linked with Drama</a:t>
              </a:r>
            </a:p>
          </p:txBody>
        </p:sp>
        <p:sp>
          <p:nvSpPr>
            <p:cNvPr id="54" name="Arrow: Up 53">
              <a:extLst>
                <a:ext uri="{FF2B5EF4-FFF2-40B4-BE49-F238E27FC236}">
                  <a16:creationId xmlns:a16="http://schemas.microsoft.com/office/drawing/2014/main" id="{06C52246-466E-BDED-472C-264C4E2D5DF4}"/>
                </a:ext>
              </a:extLst>
            </p:cNvPr>
            <p:cNvSpPr/>
            <p:nvPr/>
          </p:nvSpPr>
          <p:spPr>
            <a:xfrm flipH="1">
              <a:off x="8686399" y="1185483"/>
              <a:ext cx="65293" cy="4999562"/>
            </a:xfrm>
            <a:prstGeom prst="upArrow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DD0129BE-57F4-A3E1-13F3-2D580271F196}"/>
              </a:ext>
            </a:extLst>
          </p:cNvPr>
          <p:cNvSpPr txBox="1"/>
          <p:nvPr/>
        </p:nvSpPr>
        <p:spPr>
          <a:xfrm>
            <a:off x="328375" y="10438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 &amp; Design</a:t>
            </a:r>
          </a:p>
        </p:txBody>
      </p:sp>
      <p:sp>
        <p:nvSpPr>
          <p:cNvPr id="61" name="Flowchart: Alternate Process 18">
            <a:hlinkClick r:id="rId7"/>
            <a:extLst>
              <a:ext uri="{FF2B5EF4-FFF2-40B4-BE49-F238E27FC236}">
                <a16:creationId xmlns:a16="http://schemas.microsoft.com/office/drawing/2014/main" id="{64E891D0-B45A-A532-9B44-8D720D61FAEC}"/>
              </a:ext>
            </a:extLst>
          </p:cNvPr>
          <p:cNvSpPr/>
          <p:nvPr/>
        </p:nvSpPr>
        <p:spPr>
          <a:xfrm>
            <a:off x="6386608" y="4241090"/>
            <a:ext cx="1172132" cy="901995"/>
          </a:xfrm>
          <a:prstGeom prst="flowChartAlternateProcess">
            <a:avLst/>
          </a:prstGeom>
          <a:solidFill>
            <a:srgbClr val="003399"/>
          </a:solidFill>
          <a:ln w="12700" cap="flat" cmpd="sng" algn="ctr">
            <a:solidFill>
              <a:srgbClr val="003399"/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NPA</a:t>
            </a:r>
            <a:r>
              <a:rPr kumimoji="0" lang="en-GB" sz="1200" b="1" i="0" u="sng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Level 4 </a:t>
            </a:r>
            <a:endParaRPr kumimoji="0" lang="en-GB" sz="1200" b="0" i="0" u="sng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sng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Digital Photography</a:t>
            </a:r>
          </a:p>
        </p:txBody>
      </p:sp>
      <p:sp>
        <p:nvSpPr>
          <p:cNvPr id="62" name="Flowchart: Alternate Process 18">
            <a:hlinkClick r:id="rId8"/>
            <a:extLst>
              <a:ext uri="{FF2B5EF4-FFF2-40B4-BE49-F238E27FC236}">
                <a16:creationId xmlns:a16="http://schemas.microsoft.com/office/drawing/2014/main" id="{231698F6-44AF-B30D-1A15-36F5B92D5D6D}"/>
              </a:ext>
            </a:extLst>
          </p:cNvPr>
          <p:cNvSpPr/>
          <p:nvPr/>
        </p:nvSpPr>
        <p:spPr>
          <a:xfrm>
            <a:off x="7560500" y="2264008"/>
            <a:ext cx="1172132" cy="901995"/>
          </a:xfrm>
          <a:prstGeom prst="flowChartAlternateProcess">
            <a:avLst/>
          </a:prstGeom>
          <a:solidFill>
            <a:srgbClr val="003399"/>
          </a:solidFill>
          <a:ln w="12700" cap="flat" cmpd="sng" algn="ctr">
            <a:solidFill>
              <a:srgbClr val="003399"/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NPA</a:t>
            </a:r>
            <a:r>
              <a:rPr kumimoji="0" lang="en-GB" sz="1200" b="1" i="0" u="sng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Level 6 </a:t>
            </a:r>
            <a:endParaRPr kumimoji="0" lang="en-GB" sz="1200" b="0" i="0" u="sng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sng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Creative Thinking</a:t>
            </a:r>
          </a:p>
        </p:txBody>
      </p:sp>
      <p:sp>
        <p:nvSpPr>
          <p:cNvPr id="63" name="Flowchart: Alternate Process 4">
            <a:hlinkClick r:id="rId9"/>
            <a:extLst>
              <a:ext uri="{FF2B5EF4-FFF2-40B4-BE49-F238E27FC236}">
                <a16:creationId xmlns:a16="http://schemas.microsoft.com/office/drawing/2014/main" id="{69980D20-8D1E-CDEC-307E-C98228C3B4A5}"/>
              </a:ext>
            </a:extLst>
          </p:cNvPr>
          <p:cNvSpPr/>
          <p:nvPr/>
        </p:nvSpPr>
        <p:spPr>
          <a:xfrm>
            <a:off x="8979999" y="3207624"/>
            <a:ext cx="1172132" cy="901995"/>
          </a:xfrm>
          <a:prstGeom prst="flowChartAlternateProcess">
            <a:avLst/>
          </a:prstGeom>
          <a:solidFill>
            <a:srgbClr val="003399"/>
          </a:solidFill>
          <a:ln w="12700" cap="flat" cmpd="sng" algn="ctr">
            <a:solidFill>
              <a:srgbClr val="003399"/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5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sng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Creative Industries</a:t>
            </a:r>
            <a:endParaRPr kumimoji="0" lang="en-GB" sz="1200" b="0" i="0" u="sng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AE383059-7703-B910-B9C2-6C1E07EB5A1F}"/>
              </a:ext>
            </a:extLst>
          </p:cNvPr>
          <p:cNvCxnSpPr>
            <a:endCxn id="38" idx="2"/>
          </p:cNvCxnSpPr>
          <p:nvPr/>
        </p:nvCxnSpPr>
        <p:spPr>
          <a:xfrm flipH="1" flipV="1">
            <a:off x="1904876" y="5135424"/>
            <a:ext cx="1042" cy="22979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FFF31A68-51FC-264B-0268-1BA649E5FC32}"/>
              </a:ext>
            </a:extLst>
          </p:cNvPr>
          <p:cNvCxnSpPr/>
          <p:nvPr/>
        </p:nvCxnSpPr>
        <p:spPr>
          <a:xfrm flipH="1" flipV="1">
            <a:off x="1856633" y="4089212"/>
            <a:ext cx="1042" cy="22979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B1A6530E-D889-6A16-5D22-2E33BB9B8C90}"/>
              </a:ext>
            </a:extLst>
          </p:cNvPr>
          <p:cNvCxnSpPr/>
          <p:nvPr/>
        </p:nvCxnSpPr>
        <p:spPr>
          <a:xfrm flipH="1" flipV="1">
            <a:off x="1884803" y="3051108"/>
            <a:ext cx="1042" cy="22979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60967048-FD1F-1C62-0567-9A3B72D23A3A}"/>
              </a:ext>
            </a:extLst>
          </p:cNvPr>
          <p:cNvCxnSpPr/>
          <p:nvPr/>
        </p:nvCxnSpPr>
        <p:spPr>
          <a:xfrm flipH="1" flipV="1">
            <a:off x="1883761" y="2079945"/>
            <a:ext cx="1042" cy="22979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BF3E2EF5-6776-65B1-50AB-AE76D0EBDD27}"/>
              </a:ext>
            </a:extLst>
          </p:cNvPr>
          <p:cNvCxnSpPr>
            <a:cxnSpLocks/>
          </p:cNvCxnSpPr>
          <p:nvPr/>
        </p:nvCxnSpPr>
        <p:spPr>
          <a:xfrm flipV="1">
            <a:off x="2433059" y="2058225"/>
            <a:ext cx="240283" cy="22979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3D9B92EB-9980-9A30-984B-643405DC0125}"/>
              </a:ext>
            </a:extLst>
          </p:cNvPr>
          <p:cNvCxnSpPr/>
          <p:nvPr/>
        </p:nvCxnSpPr>
        <p:spPr>
          <a:xfrm flipH="1" flipV="1">
            <a:off x="6957627" y="4011300"/>
            <a:ext cx="1042" cy="22979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70" name="Footer Placeholder 8">
            <a:extLst>
              <a:ext uri="{FF2B5EF4-FFF2-40B4-BE49-F238E27FC236}">
                <a16:creationId xmlns:a16="http://schemas.microsoft.com/office/drawing/2014/main" id="{9E592B49-3997-6FF4-5EE5-292ED057E185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4" name="Picture 3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BE10129B-6A84-F41E-7B87-9EFF9D93987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674" y="-68267"/>
            <a:ext cx="987388" cy="1092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711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Box 115">
            <a:extLst>
              <a:ext uri="{FF2B5EF4-FFF2-40B4-BE49-F238E27FC236}">
                <a16:creationId xmlns:a16="http://schemas.microsoft.com/office/drawing/2014/main" id="{20B1AFFA-9F71-5EC0-45F8-B81F4C2B680D}"/>
              </a:ext>
            </a:extLst>
          </p:cNvPr>
          <p:cNvSpPr txBox="1"/>
          <p:nvPr/>
        </p:nvSpPr>
        <p:spPr>
          <a:xfrm>
            <a:off x="1079601" y="48785"/>
            <a:ext cx="4241731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36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 &amp; Design</a:t>
            </a:r>
          </a:p>
        </p:txBody>
      </p:sp>
      <p:sp>
        <p:nvSpPr>
          <p:cNvPr id="118" name="Arrow: Up 117">
            <a:extLst>
              <a:ext uri="{FF2B5EF4-FFF2-40B4-BE49-F238E27FC236}">
                <a16:creationId xmlns:a16="http://schemas.microsoft.com/office/drawing/2014/main" id="{4E04447B-9C83-477A-5964-34CD1A395319}"/>
              </a:ext>
            </a:extLst>
          </p:cNvPr>
          <p:cNvSpPr/>
          <p:nvPr/>
        </p:nvSpPr>
        <p:spPr>
          <a:xfrm>
            <a:off x="1079601" y="1124824"/>
            <a:ext cx="78869" cy="4937779"/>
          </a:xfrm>
          <a:prstGeom prst="upArrow">
            <a:avLst/>
          </a:prstGeom>
          <a:solidFill>
            <a:srgbClr val="0070C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7EDB4BF6-14DA-38E8-00E8-97D3F72927D2}"/>
              </a:ext>
            </a:extLst>
          </p:cNvPr>
          <p:cNvSpPr/>
          <p:nvPr/>
        </p:nvSpPr>
        <p:spPr>
          <a:xfrm>
            <a:off x="1667620" y="804740"/>
            <a:ext cx="956996" cy="21903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SCQF</a:t>
            </a:r>
          </a:p>
        </p:txBody>
      </p:sp>
      <p:sp>
        <p:nvSpPr>
          <p:cNvPr id="120" name="Rectangle: Rounded Corners 119">
            <a:extLst>
              <a:ext uri="{FF2B5EF4-FFF2-40B4-BE49-F238E27FC236}">
                <a16:creationId xmlns:a16="http://schemas.microsoft.com/office/drawing/2014/main" id="{0090D837-45D9-F070-E730-C232FE393E3E}"/>
              </a:ext>
            </a:extLst>
          </p:cNvPr>
          <p:cNvSpPr/>
          <p:nvPr/>
        </p:nvSpPr>
        <p:spPr>
          <a:xfrm>
            <a:off x="3089681" y="823537"/>
            <a:ext cx="5911270" cy="207379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Possible Pathways</a:t>
            </a:r>
          </a:p>
        </p:txBody>
      </p:sp>
      <p:sp>
        <p:nvSpPr>
          <p:cNvPr id="121" name="Arrow: Up 120">
            <a:extLst>
              <a:ext uri="{FF2B5EF4-FFF2-40B4-BE49-F238E27FC236}">
                <a16:creationId xmlns:a16="http://schemas.microsoft.com/office/drawing/2014/main" id="{BC097D60-F214-DCE7-7122-0DE2015BB7EC}"/>
              </a:ext>
            </a:extLst>
          </p:cNvPr>
          <p:cNvSpPr/>
          <p:nvPr/>
        </p:nvSpPr>
        <p:spPr>
          <a:xfrm>
            <a:off x="10240273" y="1193264"/>
            <a:ext cx="78869" cy="4937779"/>
          </a:xfrm>
          <a:prstGeom prst="up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95732F16-099B-4707-B67D-B7835E483518}"/>
              </a:ext>
            </a:extLst>
          </p:cNvPr>
          <p:cNvGrpSpPr/>
          <p:nvPr/>
        </p:nvGrpSpPr>
        <p:grpSpPr>
          <a:xfrm>
            <a:off x="2890639" y="1170002"/>
            <a:ext cx="6309354" cy="763825"/>
            <a:chOff x="1711981" y="1127346"/>
            <a:chExt cx="6309354" cy="917263"/>
          </a:xfrm>
        </p:grpSpPr>
        <p:sp>
          <p:nvSpPr>
            <p:cNvPr id="123" name="Flowchart: Alternate Process 122">
              <a:extLst>
                <a:ext uri="{FF2B5EF4-FFF2-40B4-BE49-F238E27FC236}">
                  <a16:creationId xmlns:a16="http://schemas.microsoft.com/office/drawing/2014/main" id="{EF234D60-6FCA-3AD8-A7B7-4CED5D54DFB3}"/>
                </a:ext>
              </a:extLst>
            </p:cNvPr>
            <p:cNvSpPr/>
            <p:nvPr/>
          </p:nvSpPr>
          <p:spPr>
            <a:xfrm>
              <a:off x="1711981" y="1144176"/>
              <a:ext cx="1976019" cy="900433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lang="en-GB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 (Hons) Fashion Design</a:t>
              </a:r>
              <a:endParaRPr lang="en-US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4" name="Flowchart: Alternate Process 123">
              <a:extLst>
                <a:ext uri="{FF2B5EF4-FFF2-40B4-BE49-F238E27FC236}">
                  <a16:creationId xmlns:a16="http://schemas.microsoft.com/office/drawing/2014/main" id="{1D6939EB-C2A9-D76D-FC37-A87336D38D22}"/>
                </a:ext>
              </a:extLst>
            </p:cNvPr>
            <p:cNvSpPr/>
            <p:nvPr/>
          </p:nvSpPr>
          <p:spPr>
            <a:xfrm>
              <a:off x="6045316" y="1127346"/>
              <a:ext cx="1976019" cy="900432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lang="en-GB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 </a:t>
              </a: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(Hons) </a:t>
              </a:r>
              <a:r>
                <a:rPr lang="en-GB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Fine Art Drawing &amp; Painting</a:t>
              </a:r>
              <a:endParaRPr lang="en-US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5" name="Flowchart: Alternate Process 124">
              <a:extLst>
                <a:ext uri="{FF2B5EF4-FFF2-40B4-BE49-F238E27FC236}">
                  <a16:creationId xmlns:a16="http://schemas.microsoft.com/office/drawing/2014/main" id="{D153E6E7-99E1-5B24-73AA-876978B05812}"/>
                </a:ext>
              </a:extLst>
            </p:cNvPr>
            <p:cNvSpPr/>
            <p:nvPr/>
          </p:nvSpPr>
          <p:spPr>
            <a:xfrm>
              <a:off x="3852271" y="1139619"/>
              <a:ext cx="1976019" cy="900433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BA </a:t>
              </a:r>
              <a:r>
                <a:rPr lang="en-GB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Hons</a:t>
              </a:r>
              <a:r>
                <a:rPr lang="en-GB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 Computer Arts</a:t>
              </a:r>
              <a:endParaRPr lang="en-US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6" name="Flowchart: Alternate Process 125">
            <a:extLst>
              <a:ext uri="{FF2B5EF4-FFF2-40B4-BE49-F238E27FC236}">
                <a16:creationId xmlns:a16="http://schemas.microsoft.com/office/drawing/2014/main" id="{63A788AB-B35C-5586-B5D3-ABB108BBB663}"/>
              </a:ext>
            </a:extLst>
          </p:cNvPr>
          <p:cNvSpPr/>
          <p:nvPr/>
        </p:nvSpPr>
        <p:spPr>
          <a:xfrm>
            <a:off x="2895153" y="2011372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</a:t>
            </a:r>
            <a:endParaRPr lang="en-US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Flowchart: Alternate Process 126">
            <a:extLst>
              <a:ext uri="{FF2B5EF4-FFF2-40B4-BE49-F238E27FC236}">
                <a16:creationId xmlns:a16="http://schemas.microsoft.com/office/drawing/2014/main" id="{D86C5E53-5CDA-DA74-5CA2-A146D44E7AB6}"/>
              </a:ext>
            </a:extLst>
          </p:cNvPr>
          <p:cNvSpPr/>
          <p:nvPr/>
        </p:nvSpPr>
        <p:spPr>
          <a:xfrm>
            <a:off x="5044118" y="2021669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Fashion Communication</a:t>
            </a:r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Flowchart: Alternate Process 127">
            <a:extLst>
              <a:ext uri="{FF2B5EF4-FFF2-40B4-BE49-F238E27FC236}">
                <a16:creationId xmlns:a16="http://schemas.microsoft.com/office/drawing/2014/main" id="{645DCA9F-996A-BB5A-A631-BEECA89E2DAB}"/>
              </a:ext>
            </a:extLst>
          </p:cNvPr>
          <p:cNvSpPr/>
          <p:nvPr/>
        </p:nvSpPr>
        <p:spPr>
          <a:xfrm>
            <a:off x="7223974" y="2015328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BA Contemporary Art Practice</a:t>
            </a:r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Flowchart: Alternate Process 128">
            <a:extLst>
              <a:ext uri="{FF2B5EF4-FFF2-40B4-BE49-F238E27FC236}">
                <a16:creationId xmlns:a16="http://schemas.microsoft.com/office/drawing/2014/main" id="{B1341859-F110-56F8-310C-4E02436EA7F8}"/>
              </a:ext>
            </a:extLst>
          </p:cNvPr>
          <p:cNvSpPr/>
          <p:nvPr/>
        </p:nvSpPr>
        <p:spPr>
          <a:xfrm>
            <a:off x="5044118" y="2859322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HND Visual Communication</a:t>
            </a:r>
          </a:p>
        </p:txBody>
      </p:sp>
      <p:sp>
        <p:nvSpPr>
          <p:cNvPr id="130" name="Flowchart: Alternate Process 129">
            <a:extLst>
              <a:ext uri="{FF2B5EF4-FFF2-40B4-BE49-F238E27FC236}">
                <a16:creationId xmlns:a16="http://schemas.microsoft.com/office/drawing/2014/main" id="{3C671F33-19F6-8E77-B33F-172C14A71A47}"/>
              </a:ext>
            </a:extLst>
          </p:cNvPr>
          <p:cNvSpPr/>
          <p:nvPr/>
        </p:nvSpPr>
        <p:spPr>
          <a:xfrm>
            <a:off x="2890639" y="2837000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 &amp; Design</a:t>
            </a:r>
            <a:endParaRPr lang="en-US" sz="1200">
              <a:solidFill>
                <a:schemeClr val="tx1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99ACF842-3D10-FCAE-1AF4-3FFDEFE6B9D9}"/>
              </a:ext>
            </a:extLst>
          </p:cNvPr>
          <p:cNvGrpSpPr/>
          <p:nvPr/>
        </p:nvGrpSpPr>
        <p:grpSpPr>
          <a:xfrm>
            <a:off x="1667620" y="1164347"/>
            <a:ext cx="956996" cy="4111797"/>
            <a:chOff x="1667620" y="1164346"/>
            <a:chExt cx="956996" cy="4937779"/>
          </a:xfrm>
        </p:grpSpPr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7895043E-0A00-AE57-ABFC-6C6E32BD990D}"/>
                </a:ext>
              </a:extLst>
            </p:cNvPr>
            <p:cNvGrpSpPr/>
            <p:nvPr/>
          </p:nvGrpSpPr>
          <p:grpSpPr>
            <a:xfrm>
              <a:off x="1667620" y="1164346"/>
              <a:ext cx="956996" cy="4937779"/>
              <a:chOff x="235700" y="383482"/>
              <a:chExt cx="2233800" cy="5757880"/>
            </a:xfrm>
          </p:grpSpPr>
          <p:sp>
            <p:nvSpPr>
              <p:cNvPr id="134" name="Flowchart: Alternate Process 133">
                <a:extLst>
                  <a:ext uri="{FF2B5EF4-FFF2-40B4-BE49-F238E27FC236}">
                    <a16:creationId xmlns:a16="http://schemas.microsoft.com/office/drawing/2014/main" id="{47C46391-A132-2DD2-003D-5B8B503052F9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8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5" name="Flowchart: Alternate Process 134">
                <a:extLst>
                  <a:ext uri="{FF2B5EF4-FFF2-40B4-BE49-F238E27FC236}">
                    <a16:creationId xmlns:a16="http://schemas.microsoft.com/office/drawing/2014/main" id="{325E9CA4-73A6-014E-9312-4753CA9BD459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9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6" name="Flowchart: Alternate Process 135">
                <a:extLst>
                  <a:ext uri="{FF2B5EF4-FFF2-40B4-BE49-F238E27FC236}">
                    <a16:creationId xmlns:a16="http://schemas.microsoft.com/office/drawing/2014/main" id="{B2F6256C-BFF4-D11A-387C-7A644DE91F9E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10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7" name="Flowchart: Alternate Process 136">
                <a:extLst>
                  <a:ext uri="{FF2B5EF4-FFF2-40B4-BE49-F238E27FC236}">
                    <a16:creationId xmlns:a16="http://schemas.microsoft.com/office/drawing/2014/main" id="{24FB7E9F-5D79-4B1F-8669-535C91E4E729}"/>
                  </a:ext>
                </a:extLst>
              </p:cNvPr>
              <p:cNvSpPr/>
              <p:nvPr/>
            </p:nvSpPr>
            <p:spPr>
              <a:xfrm>
                <a:off x="235700" y="5089557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" name="Flowchart: Alternate Process 132">
              <a:extLst>
                <a:ext uri="{FF2B5EF4-FFF2-40B4-BE49-F238E27FC236}">
                  <a16:creationId xmlns:a16="http://schemas.microsoft.com/office/drawing/2014/main" id="{B7C4013F-3AE1-3528-98BB-4DDE623EC0FD}"/>
                </a:ext>
              </a:extLst>
            </p:cNvPr>
            <p:cNvSpPr/>
            <p:nvPr/>
          </p:nvSpPr>
          <p:spPr>
            <a:xfrm>
              <a:off x="1667620" y="4213345"/>
              <a:ext cx="956996" cy="901995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Level </a:t>
              </a:r>
              <a:r>
                <a:rPr lang="en-GB" sz="12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8" name="Flowchart: Alternate Process 137">
            <a:extLst>
              <a:ext uri="{FF2B5EF4-FFF2-40B4-BE49-F238E27FC236}">
                <a16:creationId xmlns:a16="http://schemas.microsoft.com/office/drawing/2014/main" id="{F8B43ED9-4547-2528-CCC3-F0D0EC33C3AF}"/>
              </a:ext>
            </a:extLst>
          </p:cNvPr>
          <p:cNvSpPr/>
          <p:nvPr/>
        </p:nvSpPr>
        <p:spPr>
          <a:xfrm>
            <a:off x="2877450" y="3703315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HNC Art &amp; Design</a:t>
            </a:r>
            <a:endParaRPr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39" name="Flowchart: Alternate Process 138">
            <a:extLst>
              <a:ext uri="{FF2B5EF4-FFF2-40B4-BE49-F238E27FC236}">
                <a16:creationId xmlns:a16="http://schemas.microsoft.com/office/drawing/2014/main" id="{71201BDA-C0E3-A693-D49B-2A61E4F5ACB3}"/>
              </a:ext>
            </a:extLst>
          </p:cNvPr>
          <p:cNvSpPr/>
          <p:nvPr/>
        </p:nvSpPr>
        <p:spPr>
          <a:xfrm>
            <a:off x="5030929" y="3703315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HNC Visual Communication</a:t>
            </a:r>
          </a:p>
        </p:txBody>
      </p:sp>
      <p:sp>
        <p:nvSpPr>
          <p:cNvPr id="140" name="Flowchart: Alternate Process 139">
            <a:extLst>
              <a:ext uri="{FF2B5EF4-FFF2-40B4-BE49-F238E27FC236}">
                <a16:creationId xmlns:a16="http://schemas.microsoft.com/office/drawing/2014/main" id="{A05D09D2-4684-5C3E-ADF1-E6A23E40E02C}"/>
              </a:ext>
            </a:extLst>
          </p:cNvPr>
          <p:cNvSpPr/>
          <p:nvPr/>
        </p:nvSpPr>
        <p:spPr>
          <a:xfrm>
            <a:off x="2864261" y="4577564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 Art &amp; Design</a:t>
            </a:r>
            <a:endParaRPr lang="en-US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Portfolio Preparation</a:t>
            </a:r>
            <a:endParaRPr lang="en-US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Flowchart: Alternate Process 140">
            <a:extLst>
              <a:ext uri="{FF2B5EF4-FFF2-40B4-BE49-F238E27FC236}">
                <a16:creationId xmlns:a16="http://schemas.microsoft.com/office/drawing/2014/main" id="{3081952D-19AB-BDBF-68DD-C020C7C3B151}"/>
              </a:ext>
            </a:extLst>
          </p:cNvPr>
          <p:cNvSpPr/>
          <p:nvPr/>
        </p:nvSpPr>
        <p:spPr>
          <a:xfrm>
            <a:off x="5017740" y="4577564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NQ Product Design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42" name="Flowchart: Alternate Process 141">
            <a:extLst>
              <a:ext uri="{FF2B5EF4-FFF2-40B4-BE49-F238E27FC236}">
                <a16:creationId xmlns:a16="http://schemas.microsoft.com/office/drawing/2014/main" id="{64CF46B5-6FC6-01CC-9ACA-4F27E0909B01}"/>
              </a:ext>
            </a:extLst>
          </p:cNvPr>
          <p:cNvSpPr/>
          <p:nvPr/>
        </p:nvSpPr>
        <p:spPr>
          <a:xfrm>
            <a:off x="1659205" y="5423285"/>
            <a:ext cx="956996" cy="7511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Flowchart: Alternate Process 65">
            <a:extLst>
              <a:ext uri="{FF2B5EF4-FFF2-40B4-BE49-F238E27FC236}">
                <a16:creationId xmlns:a16="http://schemas.microsoft.com/office/drawing/2014/main" id="{4926AB3F-A493-87FC-EA46-0E6FA3278226}"/>
              </a:ext>
            </a:extLst>
          </p:cNvPr>
          <p:cNvSpPr/>
          <p:nvPr/>
        </p:nvSpPr>
        <p:spPr>
          <a:xfrm>
            <a:off x="2865605" y="5432240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NQ Beauty &amp; Makeup Artistry</a:t>
            </a:r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4BE59BC4-BD7D-5527-F0FA-0E4E524CC74B}"/>
              </a:ext>
            </a:extLst>
          </p:cNvPr>
          <p:cNvGrpSpPr/>
          <p:nvPr/>
        </p:nvGrpSpPr>
        <p:grpSpPr>
          <a:xfrm>
            <a:off x="2891983" y="1170002"/>
            <a:ext cx="6309354" cy="763825"/>
            <a:chOff x="1711981" y="1127346"/>
            <a:chExt cx="6309354" cy="917263"/>
          </a:xfrm>
        </p:grpSpPr>
        <p:sp>
          <p:nvSpPr>
            <p:cNvPr id="145" name="Flowchart: Alternate Process 144">
              <a:extLst>
                <a:ext uri="{FF2B5EF4-FFF2-40B4-BE49-F238E27FC236}">
                  <a16:creationId xmlns:a16="http://schemas.microsoft.com/office/drawing/2014/main" id="{69DA3298-8DBF-550F-38F1-C7E599231252}"/>
                </a:ext>
              </a:extLst>
            </p:cNvPr>
            <p:cNvSpPr/>
            <p:nvPr/>
          </p:nvSpPr>
          <p:spPr>
            <a:xfrm>
              <a:off x="1711981" y="1144176"/>
              <a:ext cx="1976019" cy="900433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lang="en-GB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 (Hons) Fashion Design</a:t>
              </a:r>
              <a:endParaRPr lang="en-US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" name="Flowchart: Alternate Process 145">
              <a:extLst>
                <a:ext uri="{FF2B5EF4-FFF2-40B4-BE49-F238E27FC236}">
                  <a16:creationId xmlns:a16="http://schemas.microsoft.com/office/drawing/2014/main" id="{0B3A52BF-386B-223A-2D05-9E63A32AEF61}"/>
                </a:ext>
              </a:extLst>
            </p:cNvPr>
            <p:cNvSpPr/>
            <p:nvPr/>
          </p:nvSpPr>
          <p:spPr>
            <a:xfrm>
              <a:off x="6045316" y="1127346"/>
              <a:ext cx="1976019" cy="900432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lang="en-GB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 </a:t>
              </a: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(Hons) </a:t>
              </a:r>
              <a:r>
                <a:rPr lang="en-GB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Fine Art Drawing &amp; Painting</a:t>
              </a:r>
              <a:endParaRPr lang="en-US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7" name="Flowchart: Alternate Process 146">
              <a:extLst>
                <a:ext uri="{FF2B5EF4-FFF2-40B4-BE49-F238E27FC236}">
                  <a16:creationId xmlns:a16="http://schemas.microsoft.com/office/drawing/2014/main" id="{5326A35F-6EAB-270A-63AE-065EC15E738D}"/>
                </a:ext>
              </a:extLst>
            </p:cNvPr>
            <p:cNvSpPr/>
            <p:nvPr/>
          </p:nvSpPr>
          <p:spPr>
            <a:xfrm>
              <a:off x="3852271" y="1139619"/>
              <a:ext cx="1976019" cy="900433"/>
            </a:xfrm>
            <a:prstGeom prst="flowChartAlternateProcess">
              <a:avLst/>
            </a:prstGeom>
            <a:solidFill>
              <a:srgbClr val="9896FB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BA </a:t>
              </a:r>
              <a:r>
                <a:rPr lang="en-GB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Hons</a:t>
              </a:r>
              <a:r>
                <a:rPr lang="en-GB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 Computer Arts</a:t>
              </a:r>
              <a:endParaRPr lang="en-US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8" name="Flowchart: Alternate Process 147">
            <a:extLst>
              <a:ext uri="{FF2B5EF4-FFF2-40B4-BE49-F238E27FC236}">
                <a16:creationId xmlns:a16="http://schemas.microsoft.com/office/drawing/2014/main" id="{A07309D2-E23E-24C9-1CA5-2541916855A4}"/>
              </a:ext>
            </a:extLst>
          </p:cNvPr>
          <p:cNvSpPr/>
          <p:nvPr/>
        </p:nvSpPr>
        <p:spPr>
          <a:xfrm>
            <a:off x="2896497" y="2011372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</a:t>
            </a:r>
            <a:endParaRPr lang="en-US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Flowchart: Alternate Process 148">
            <a:extLst>
              <a:ext uri="{FF2B5EF4-FFF2-40B4-BE49-F238E27FC236}">
                <a16:creationId xmlns:a16="http://schemas.microsoft.com/office/drawing/2014/main" id="{9CD457EC-7CC1-A573-DA39-176D03E8F7AD}"/>
              </a:ext>
            </a:extLst>
          </p:cNvPr>
          <p:cNvSpPr/>
          <p:nvPr/>
        </p:nvSpPr>
        <p:spPr>
          <a:xfrm>
            <a:off x="5045462" y="2021669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Fashion Communication</a:t>
            </a:r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Flowchart: Alternate Process 149">
            <a:extLst>
              <a:ext uri="{FF2B5EF4-FFF2-40B4-BE49-F238E27FC236}">
                <a16:creationId xmlns:a16="http://schemas.microsoft.com/office/drawing/2014/main" id="{3EBD6085-A3E6-527F-EABD-967865B78EC0}"/>
              </a:ext>
            </a:extLst>
          </p:cNvPr>
          <p:cNvSpPr/>
          <p:nvPr/>
        </p:nvSpPr>
        <p:spPr>
          <a:xfrm>
            <a:off x="7225318" y="2015328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BA Contemporary Art Practice</a:t>
            </a:r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Flowchart: Alternate Process 150">
            <a:extLst>
              <a:ext uri="{FF2B5EF4-FFF2-40B4-BE49-F238E27FC236}">
                <a16:creationId xmlns:a16="http://schemas.microsoft.com/office/drawing/2014/main" id="{D87A675E-1CF3-A3F6-4587-6BB07C366D8A}"/>
              </a:ext>
            </a:extLst>
          </p:cNvPr>
          <p:cNvSpPr/>
          <p:nvPr/>
        </p:nvSpPr>
        <p:spPr>
          <a:xfrm>
            <a:off x="5045462" y="2859322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HND Visual Communication</a:t>
            </a:r>
          </a:p>
        </p:txBody>
      </p:sp>
      <p:sp>
        <p:nvSpPr>
          <p:cNvPr id="152" name="Flowchart: Alternate Process 151">
            <a:extLst>
              <a:ext uri="{FF2B5EF4-FFF2-40B4-BE49-F238E27FC236}">
                <a16:creationId xmlns:a16="http://schemas.microsoft.com/office/drawing/2014/main" id="{D66251D4-949A-ED33-20C2-9F9F8FDD4FC8}"/>
              </a:ext>
            </a:extLst>
          </p:cNvPr>
          <p:cNvSpPr/>
          <p:nvPr/>
        </p:nvSpPr>
        <p:spPr>
          <a:xfrm>
            <a:off x="2891983" y="2837000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 &amp; Design</a:t>
            </a:r>
            <a:endParaRPr lang="en-US" sz="1200">
              <a:solidFill>
                <a:schemeClr val="tx1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53" name="Flowchart: Alternate Process 152">
            <a:extLst>
              <a:ext uri="{FF2B5EF4-FFF2-40B4-BE49-F238E27FC236}">
                <a16:creationId xmlns:a16="http://schemas.microsoft.com/office/drawing/2014/main" id="{7C5717D1-8AF6-344F-BA72-688478A078AA}"/>
              </a:ext>
            </a:extLst>
          </p:cNvPr>
          <p:cNvSpPr/>
          <p:nvPr/>
        </p:nvSpPr>
        <p:spPr>
          <a:xfrm>
            <a:off x="2878794" y="3703315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HNC Art &amp; Design</a:t>
            </a:r>
            <a:endParaRPr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54" name="Flowchart: Alternate Process 153">
            <a:extLst>
              <a:ext uri="{FF2B5EF4-FFF2-40B4-BE49-F238E27FC236}">
                <a16:creationId xmlns:a16="http://schemas.microsoft.com/office/drawing/2014/main" id="{77A8FE03-7FA2-2998-79DC-EBDC3907A2EB}"/>
              </a:ext>
            </a:extLst>
          </p:cNvPr>
          <p:cNvSpPr/>
          <p:nvPr/>
        </p:nvSpPr>
        <p:spPr>
          <a:xfrm>
            <a:off x="5032273" y="3703315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HNC Visual Communication</a:t>
            </a:r>
          </a:p>
        </p:txBody>
      </p:sp>
      <p:sp>
        <p:nvSpPr>
          <p:cNvPr id="155" name="Flowchart: Alternate Process 154">
            <a:extLst>
              <a:ext uri="{FF2B5EF4-FFF2-40B4-BE49-F238E27FC236}">
                <a16:creationId xmlns:a16="http://schemas.microsoft.com/office/drawing/2014/main" id="{DC69D8B9-8A09-DD92-1677-406B15184D69}"/>
              </a:ext>
            </a:extLst>
          </p:cNvPr>
          <p:cNvSpPr/>
          <p:nvPr/>
        </p:nvSpPr>
        <p:spPr>
          <a:xfrm>
            <a:off x="2865605" y="4577564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 Art &amp; Design</a:t>
            </a:r>
            <a:endParaRPr lang="en-US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Portfolio Preparation</a:t>
            </a:r>
            <a:endParaRPr lang="en-US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Footer Placeholder 8">
            <a:extLst>
              <a:ext uri="{FF2B5EF4-FFF2-40B4-BE49-F238E27FC236}">
                <a16:creationId xmlns:a16="http://schemas.microsoft.com/office/drawing/2014/main" id="{04B23EC2-743F-39F7-EE08-2370C3F7C72D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2" name="Picture 1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55F3D6EB-D252-8DDB-D954-C4A77BB85E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674" y="-68267"/>
            <a:ext cx="987388" cy="1092041"/>
          </a:xfrm>
          <a:prstGeom prst="rect">
            <a:avLst/>
          </a:prstGeom>
        </p:spPr>
      </p:pic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D971D956-D3D9-7496-7D83-A166B8111B98}"/>
              </a:ext>
            </a:extLst>
          </p:cNvPr>
          <p:cNvSpPr/>
          <p:nvPr/>
        </p:nvSpPr>
        <p:spPr>
          <a:xfrm>
            <a:off x="7223974" y="2848292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HND Production Arts</a:t>
            </a:r>
          </a:p>
        </p:txBody>
      </p:sp>
      <p:sp>
        <p:nvSpPr>
          <p:cNvPr id="4" name="Flowchart: Alternate Process 3">
            <a:extLst>
              <a:ext uri="{FF2B5EF4-FFF2-40B4-BE49-F238E27FC236}">
                <a16:creationId xmlns:a16="http://schemas.microsoft.com/office/drawing/2014/main" id="{026B37A9-3AEB-AC86-E98D-DAD6447F4BC5}"/>
              </a:ext>
            </a:extLst>
          </p:cNvPr>
          <p:cNvSpPr/>
          <p:nvPr/>
        </p:nvSpPr>
        <p:spPr>
          <a:xfrm>
            <a:off x="7223974" y="3703314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HND Contemporary Art Practice</a:t>
            </a: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74415ABA-8C5F-6440-4FA1-FD404BD39C29}"/>
              </a:ext>
            </a:extLst>
          </p:cNvPr>
          <p:cNvSpPr/>
          <p:nvPr/>
        </p:nvSpPr>
        <p:spPr>
          <a:xfrm>
            <a:off x="7225106" y="4600783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HND Creative Industries</a:t>
            </a: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726BFC19-5243-50EC-FD3D-AB5636D9FAD5}"/>
              </a:ext>
            </a:extLst>
          </p:cNvPr>
          <p:cNvSpPr/>
          <p:nvPr/>
        </p:nvSpPr>
        <p:spPr>
          <a:xfrm>
            <a:off x="5030929" y="5416914"/>
            <a:ext cx="1976019" cy="749811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NQ Creative Industries</a:t>
            </a:r>
          </a:p>
        </p:txBody>
      </p:sp>
    </p:spTree>
    <p:extLst>
      <p:ext uri="{BB962C8B-B14F-4D97-AF65-F5344CB8AC3E}">
        <p14:creationId xmlns:p14="http://schemas.microsoft.com/office/powerpoint/2010/main" val="824227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B0EFF8-389C-52BC-9FC5-B92CF8700164}"/>
              </a:ext>
            </a:extLst>
          </p:cNvPr>
          <p:cNvSpPr/>
          <p:nvPr/>
        </p:nvSpPr>
        <p:spPr>
          <a:xfrm>
            <a:off x="1365908" y="868017"/>
            <a:ext cx="6750478" cy="1881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F63A08-04BE-3D4E-481C-CABEE9DCD84C}"/>
              </a:ext>
            </a:extLst>
          </p:cNvPr>
          <p:cNvCxnSpPr>
            <a:cxnSpLocks/>
          </p:cNvCxnSpPr>
          <p:nvPr/>
        </p:nvCxnSpPr>
        <p:spPr>
          <a:xfrm>
            <a:off x="8468139" y="914875"/>
            <a:ext cx="0" cy="5270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83816B45-60F7-E562-EA2D-AA6F2683E850}"/>
              </a:ext>
            </a:extLst>
          </p:cNvPr>
          <p:cNvSpPr/>
          <p:nvPr/>
        </p:nvSpPr>
        <p:spPr>
          <a:xfrm>
            <a:off x="11055154" y="5462768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3D58F103-A8F9-846F-DD17-8DB9193E308C}"/>
              </a:ext>
            </a:extLst>
          </p:cNvPr>
          <p:cNvSpPr/>
          <p:nvPr/>
        </p:nvSpPr>
        <p:spPr>
          <a:xfrm>
            <a:off x="11055154" y="3906084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53983950-CAAB-CACA-C586-F9057D9B72E4}"/>
              </a:ext>
            </a:extLst>
          </p:cNvPr>
          <p:cNvSpPr/>
          <p:nvPr/>
        </p:nvSpPr>
        <p:spPr>
          <a:xfrm>
            <a:off x="11064729" y="3127742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94DBB304-24E0-5EF3-DBEF-B4924549D1FB}"/>
              </a:ext>
            </a:extLst>
          </p:cNvPr>
          <p:cNvSpPr/>
          <p:nvPr/>
        </p:nvSpPr>
        <p:spPr>
          <a:xfrm>
            <a:off x="11055154" y="2320249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96DFE05F-818D-FA27-7254-F85FB434DDB3}"/>
              </a:ext>
            </a:extLst>
          </p:cNvPr>
          <p:cNvSpPr/>
          <p:nvPr/>
        </p:nvSpPr>
        <p:spPr>
          <a:xfrm>
            <a:off x="11055154" y="1535190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55F79AA4-A15D-6371-F8DE-04730524AE15}"/>
              </a:ext>
            </a:extLst>
          </p:cNvPr>
          <p:cNvSpPr/>
          <p:nvPr/>
        </p:nvSpPr>
        <p:spPr>
          <a:xfrm>
            <a:off x="11055154" y="4684426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DF0F40-E2E5-FEED-E23A-48498B33C4B9}"/>
              </a:ext>
            </a:extLst>
          </p:cNvPr>
          <p:cNvSpPr txBox="1"/>
          <p:nvPr/>
        </p:nvSpPr>
        <p:spPr>
          <a:xfrm>
            <a:off x="278839" y="75864"/>
            <a:ext cx="45182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Education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A66AB65-D39F-C385-8826-5DA0EA9B854B}"/>
              </a:ext>
            </a:extLst>
          </p:cNvPr>
          <p:cNvSpPr/>
          <p:nvPr/>
        </p:nvSpPr>
        <p:spPr>
          <a:xfrm>
            <a:off x="136710" y="119269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85DFFB3-C423-338E-CCD5-ACF1E361C571}"/>
              </a:ext>
            </a:extLst>
          </p:cNvPr>
          <p:cNvGrpSpPr/>
          <p:nvPr/>
        </p:nvGrpSpPr>
        <p:grpSpPr>
          <a:xfrm>
            <a:off x="278839" y="848781"/>
            <a:ext cx="11776451" cy="5336264"/>
            <a:chOff x="235699" y="848781"/>
            <a:chExt cx="11776451" cy="5336264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6232A2-BFBE-F96A-DC23-0BBBC3BC677C}"/>
                </a:ext>
              </a:extLst>
            </p:cNvPr>
            <p:cNvGrpSpPr/>
            <p:nvPr/>
          </p:nvGrpSpPr>
          <p:grpSpPr>
            <a:xfrm>
              <a:off x="235700" y="1192696"/>
              <a:ext cx="956996" cy="3930606"/>
              <a:chOff x="235700" y="383482"/>
              <a:chExt cx="2233800" cy="4583429"/>
            </a:xfrm>
          </p:grpSpPr>
          <p:sp>
            <p:nvSpPr>
              <p:cNvPr id="3" name="Flowchart: Alternate Process 2">
                <a:extLst>
                  <a:ext uri="{FF2B5EF4-FFF2-40B4-BE49-F238E27FC236}">
                    <a16:creationId xmlns:a16="http://schemas.microsoft.com/office/drawing/2014/main" id="{AF4841FE-9415-C65D-359B-14A66E788846}"/>
                  </a:ext>
                </a:extLst>
              </p:cNvPr>
              <p:cNvSpPr/>
              <p:nvPr/>
            </p:nvSpPr>
            <p:spPr>
              <a:xfrm>
                <a:off x="235700" y="3915106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Flowchart: Alternate Process 5">
                <a:extLst>
                  <a:ext uri="{FF2B5EF4-FFF2-40B4-BE49-F238E27FC236}">
                    <a16:creationId xmlns:a16="http://schemas.microsoft.com/office/drawing/2014/main" id="{70256A64-B621-6BC2-7C83-AB1A3A262A70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Flowchart: Alternate Process 6">
                <a:extLst>
                  <a:ext uri="{FF2B5EF4-FFF2-40B4-BE49-F238E27FC236}">
                    <a16:creationId xmlns:a16="http://schemas.microsoft.com/office/drawing/2014/main" id="{C37631EF-E94F-1B8E-53C8-093800FD12A9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lowchart: Alternate Process 7">
                <a:extLst>
                  <a:ext uri="{FF2B5EF4-FFF2-40B4-BE49-F238E27FC236}">
                    <a16:creationId xmlns:a16="http://schemas.microsoft.com/office/drawing/2014/main" id="{AD7C7726-1AE5-0F37-776E-A081AAF02356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FF615A6-9ACF-9EA0-CE93-F6C09AC49CB7}"/>
                </a:ext>
              </a:extLst>
            </p:cNvPr>
            <p:cNvSpPr/>
            <p:nvPr/>
          </p:nvSpPr>
          <p:spPr>
            <a:xfrm>
              <a:off x="235699" y="861391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346AA206-5F58-77D3-22ED-1142E74EA6F4}"/>
                </a:ext>
              </a:extLst>
            </p:cNvPr>
            <p:cNvSpPr/>
            <p:nvPr/>
          </p:nvSpPr>
          <p:spPr>
            <a:xfrm>
              <a:off x="11055154" y="868017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F336963A-77A4-6BF1-9931-5DAA9CBBA23F}"/>
                </a:ext>
              </a:extLst>
            </p:cNvPr>
            <p:cNvSpPr/>
            <p:nvPr/>
          </p:nvSpPr>
          <p:spPr>
            <a:xfrm>
              <a:off x="8906523" y="848781"/>
              <a:ext cx="1716156" cy="2073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Possible Pathways</a:t>
              </a: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20C2AA6A-B4F0-788A-5DD7-582A61E9B4F4}"/>
                </a:ext>
              </a:extLst>
            </p:cNvPr>
            <p:cNvSpPr/>
            <p:nvPr/>
          </p:nvSpPr>
          <p:spPr>
            <a:xfrm>
              <a:off x="8607530" y="124726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C2F1A84D-6E1D-05F8-C5A8-D930FC179680}"/>
              </a:ext>
            </a:extLst>
          </p:cNvPr>
          <p:cNvSpPr/>
          <p:nvPr/>
        </p:nvSpPr>
        <p:spPr>
          <a:xfrm>
            <a:off x="8943944" y="4684426"/>
            <a:ext cx="1852995" cy="742135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SVQ Business &amp; Administration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Services Award (FA)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BF1D81EF-7D0D-6E9F-CAE5-1564C8500146}"/>
              </a:ext>
            </a:extLst>
          </p:cNvPr>
          <p:cNvSpPr/>
          <p:nvPr/>
        </p:nvSpPr>
        <p:spPr>
          <a:xfrm>
            <a:off x="8938102" y="545505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NQ Business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NQ Admin and IT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DB937FB2-C53B-202F-04AA-1F7AC87DB8D3}"/>
              </a:ext>
            </a:extLst>
          </p:cNvPr>
          <p:cNvSpPr/>
          <p:nvPr/>
        </p:nvSpPr>
        <p:spPr>
          <a:xfrm>
            <a:off x="8949663" y="391379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Business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HNC Business with Enterprise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8DD51527-E002-DD1E-1ADF-060C0B65FB66}"/>
              </a:ext>
            </a:extLst>
          </p:cNvPr>
          <p:cNvSpPr/>
          <p:nvPr/>
        </p:nvSpPr>
        <p:spPr>
          <a:xfrm>
            <a:off x="8967713" y="314316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Accounting</a:t>
            </a:r>
          </a:p>
        </p:txBody>
      </p:sp>
      <p:sp>
        <p:nvSpPr>
          <p:cNvPr id="46" name="Flowchart: Alternate Process 45">
            <a:extLst>
              <a:ext uri="{FF2B5EF4-FFF2-40B4-BE49-F238E27FC236}">
                <a16:creationId xmlns:a16="http://schemas.microsoft.com/office/drawing/2014/main" id="{01C3EFAA-846B-7CAC-ED4A-3C3A434ABA13}"/>
              </a:ext>
            </a:extLst>
          </p:cNvPr>
          <p:cNvSpPr/>
          <p:nvPr/>
        </p:nvSpPr>
        <p:spPr>
          <a:xfrm>
            <a:off x="8949663" y="234003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Business Marketing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Events Management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4AC7B77F-0ECB-FFC3-8C22-94EAC0A8222C}"/>
              </a:ext>
            </a:extLst>
          </p:cNvPr>
          <p:cNvSpPr/>
          <p:nvPr/>
        </p:nvSpPr>
        <p:spPr>
          <a:xfrm>
            <a:off x="8949663" y="1535190"/>
            <a:ext cx="1852995" cy="742135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(Hons) International Business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(Hons) Accounting &amp; Finance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Flowchart: Alternate Process 28">
            <a:hlinkClick r:id="" action="ppaction://noaction"/>
            <a:extLst>
              <a:ext uri="{FF2B5EF4-FFF2-40B4-BE49-F238E27FC236}">
                <a16:creationId xmlns:a16="http://schemas.microsoft.com/office/drawing/2014/main" id="{9B31861F-B030-E5F8-92D8-8E3B98A08DA7}"/>
              </a:ext>
            </a:extLst>
          </p:cNvPr>
          <p:cNvSpPr/>
          <p:nvPr/>
        </p:nvSpPr>
        <p:spPr>
          <a:xfrm>
            <a:off x="1375167" y="3216904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5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Management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lowchart: Alternate Process 30">
            <a:hlinkClick r:id="" action="ppaction://noaction"/>
            <a:extLst>
              <a:ext uri="{FF2B5EF4-FFF2-40B4-BE49-F238E27FC236}">
                <a16:creationId xmlns:a16="http://schemas.microsoft.com/office/drawing/2014/main" id="{3F72370B-6985-B219-DAC3-E7691725F27F}"/>
              </a:ext>
            </a:extLst>
          </p:cNvPr>
          <p:cNvSpPr/>
          <p:nvPr/>
        </p:nvSpPr>
        <p:spPr>
          <a:xfrm>
            <a:off x="1371292" y="2204121"/>
            <a:ext cx="1393326" cy="89503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Higher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Management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Flowchart: Alternate Process 34">
            <a:hlinkClick r:id="" action="ppaction://noaction"/>
            <a:extLst>
              <a:ext uri="{FF2B5EF4-FFF2-40B4-BE49-F238E27FC236}">
                <a16:creationId xmlns:a16="http://schemas.microsoft.com/office/drawing/2014/main" id="{EAC3B741-FAA9-6D76-AFBE-7DB9C569AC75}"/>
              </a:ext>
            </a:extLst>
          </p:cNvPr>
          <p:cNvSpPr/>
          <p:nvPr/>
        </p:nvSpPr>
        <p:spPr>
          <a:xfrm>
            <a:off x="2871559" y="2206834"/>
            <a:ext cx="1393326" cy="89503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Higher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 and IT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lowchart: Alternate Process 9">
            <a:hlinkClick r:id="" action="ppaction://noaction"/>
            <a:extLst>
              <a:ext uri="{FF2B5EF4-FFF2-40B4-BE49-F238E27FC236}">
                <a16:creationId xmlns:a16="http://schemas.microsoft.com/office/drawing/2014/main" id="{6AE449FA-D713-EF8F-BCEB-BF69C3A09317}"/>
              </a:ext>
            </a:extLst>
          </p:cNvPr>
          <p:cNvSpPr/>
          <p:nvPr/>
        </p:nvSpPr>
        <p:spPr>
          <a:xfrm>
            <a:off x="2866726" y="3216904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5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 and IT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id="{F81B4824-5CD0-AAAA-4003-A244C12FCF6A}"/>
              </a:ext>
            </a:extLst>
          </p:cNvPr>
          <p:cNvSpPr/>
          <p:nvPr/>
        </p:nvSpPr>
        <p:spPr>
          <a:xfrm>
            <a:off x="8215643" y="124726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lowchart: Alternate Process 9">
            <a:hlinkClick r:id="" action="ppaction://noaction"/>
            <a:extLst>
              <a:ext uri="{FF2B5EF4-FFF2-40B4-BE49-F238E27FC236}">
                <a16:creationId xmlns:a16="http://schemas.microsoft.com/office/drawing/2014/main" id="{5160CD37-D33C-5FFD-FC45-6D24E7377860}"/>
              </a:ext>
            </a:extLst>
          </p:cNvPr>
          <p:cNvSpPr/>
          <p:nvPr/>
        </p:nvSpPr>
        <p:spPr>
          <a:xfrm>
            <a:off x="2866726" y="4256931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4 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 and IT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owchart: Alternate Process 9">
            <a:hlinkClick r:id="" action="ppaction://noaction"/>
            <a:extLst>
              <a:ext uri="{FF2B5EF4-FFF2-40B4-BE49-F238E27FC236}">
                <a16:creationId xmlns:a16="http://schemas.microsoft.com/office/drawing/2014/main" id="{0962FDA2-6EBE-C176-D383-26BFBB5F40F5}"/>
              </a:ext>
            </a:extLst>
          </p:cNvPr>
          <p:cNvSpPr/>
          <p:nvPr/>
        </p:nvSpPr>
        <p:spPr>
          <a:xfrm>
            <a:off x="1375167" y="4256931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4 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Management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CE48AE1-3525-70D9-1FFE-E4502ED6F5E4}"/>
              </a:ext>
            </a:extLst>
          </p:cNvPr>
          <p:cNvGrpSpPr/>
          <p:nvPr/>
        </p:nvGrpSpPr>
        <p:grpSpPr>
          <a:xfrm>
            <a:off x="278839" y="829468"/>
            <a:ext cx="11776451" cy="5336264"/>
            <a:chOff x="235699" y="848781"/>
            <a:chExt cx="11776451" cy="5336264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71C2A20-8E0C-AAE4-FA10-DDA10B40E42E}"/>
                </a:ext>
              </a:extLst>
            </p:cNvPr>
            <p:cNvGrpSpPr/>
            <p:nvPr/>
          </p:nvGrpSpPr>
          <p:grpSpPr>
            <a:xfrm>
              <a:off x="235700" y="1192696"/>
              <a:ext cx="956996" cy="3930606"/>
              <a:chOff x="235700" y="383482"/>
              <a:chExt cx="2233800" cy="4583429"/>
            </a:xfrm>
          </p:grpSpPr>
          <p:sp>
            <p:nvSpPr>
              <p:cNvPr id="33" name="Flowchart: Alternate Process 32">
                <a:extLst>
                  <a:ext uri="{FF2B5EF4-FFF2-40B4-BE49-F238E27FC236}">
                    <a16:creationId xmlns:a16="http://schemas.microsoft.com/office/drawing/2014/main" id="{1BCC02BE-265B-145C-80FB-2D9E3D85C8A2}"/>
                  </a:ext>
                </a:extLst>
              </p:cNvPr>
              <p:cNvSpPr/>
              <p:nvPr/>
            </p:nvSpPr>
            <p:spPr>
              <a:xfrm>
                <a:off x="235700" y="3915106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Flowchart: Alternate Process 35">
                <a:extLst>
                  <a:ext uri="{FF2B5EF4-FFF2-40B4-BE49-F238E27FC236}">
                    <a16:creationId xmlns:a16="http://schemas.microsoft.com/office/drawing/2014/main" id="{552B0FB8-2568-F743-F93B-F69BF924126E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" name="Flowchart: Alternate Process 47">
                <a:extLst>
                  <a:ext uri="{FF2B5EF4-FFF2-40B4-BE49-F238E27FC236}">
                    <a16:creationId xmlns:a16="http://schemas.microsoft.com/office/drawing/2014/main" id="{AA726B16-75C5-48F7-1FC8-FFE3984D240B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Flowchart: Alternate Process 48">
                <a:extLst>
                  <a:ext uri="{FF2B5EF4-FFF2-40B4-BE49-F238E27FC236}">
                    <a16:creationId xmlns:a16="http://schemas.microsoft.com/office/drawing/2014/main" id="{9BE2B836-13D1-D0B5-54AD-0D9817F5F73A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67822E62-8747-E055-5680-AE92D89B364B}"/>
                </a:ext>
              </a:extLst>
            </p:cNvPr>
            <p:cNvSpPr/>
            <p:nvPr/>
          </p:nvSpPr>
          <p:spPr>
            <a:xfrm>
              <a:off x="235699" y="861391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135C0FBA-267D-071E-27DF-12F7F90D57E9}"/>
                </a:ext>
              </a:extLst>
            </p:cNvPr>
            <p:cNvSpPr/>
            <p:nvPr/>
          </p:nvSpPr>
          <p:spPr>
            <a:xfrm>
              <a:off x="11055154" y="868017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A3737856-9CA6-3E95-94D3-EFE77C02119F}"/>
                </a:ext>
              </a:extLst>
            </p:cNvPr>
            <p:cNvSpPr/>
            <p:nvPr/>
          </p:nvSpPr>
          <p:spPr>
            <a:xfrm>
              <a:off x="8906523" y="848781"/>
              <a:ext cx="1716156" cy="2073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Possible Pathways</a:t>
              </a:r>
            </a:p>
          </p:txBody>
        </p:sp>
        <p:sp>
          <p:nvSpPr>
            <p:cNvPr id="27" name="Arrow: Up 26">
              <a:extLst>
                <a:ext uri="{FF2B5EF4-FFF2-40B4-BE49-F238E27FC236}">
                  <a16:creationId xmlns:a16="http://schemas.microsoft.com/office/drawing/2014/main" id="{2C542C41-23FE-DA8B-90D8-3C673C014827}"/>
                </a:ext>
              </a:extLst>
            </p:cNvPr>
            <p:cNvSpPr/>
            <p:nvPr/>
          </p:nvSpPr>
          <p:spPr>
            <a:xfrm>
              <a:off x="8607530" y="124726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0" name="Flowchart: Alternate Process 49">
            <a:hlinkClick r:id="" action="ppaction://noaction"/>
            <a:extLst>
              <a:ext uri="{FF2B5EF4-FFF2-40B4-BE49-F238E27FC236}">
                <a16:creationId xmlns:a16="http://schemas.microsoft.com/office/drawing/2014/main" id="{87858ABA-9D04-0797-4B6C-5D94E19EF63E}"/>
              </a:ext>
            </a:extLst>
          </p:cNvPr>
          <p:cNvSpPr/>
          <p:nvPr/>
        </p:nvSpPr>
        <p:spPr>
          <a:xfrm>
            <a:off x="1375167" y="3197591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5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Business Management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Flowchart: Alternate Process 50">
            <a:hlinkClick r:id="" action="ppaction://noaction"/>
            <a:extLst>
              <a:ext uri="{FF2B5EF4-FFF2-40B4-BE49-F238E27FC236}">
                <a16:creationId xmlns:a16="http://schemas.microsoft.com/office/drawing/2014/main" id="{EB0271AA-68F0-8B11-3B50-9797DB7B3BB0}"/>
              </a:ext>
            </a:extLst>
          </p:cNvPr>
          <p:cNvSpPr/>
          <p:nvPr/>
        </p:nvSpPr>
        <p:spPr>
          <a:xfrm>
            <a:off x="1371292" y="2184808"/>
            <a:ext cx="1393326" cy="89503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Business Management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Flowchart: Alternate Process 51">
            <a:hlinkClick r:id="" action="ppaction://noaction"/>
            <a:extLst>
              <a:ext uri="{FF2B5EF4-FFF2-40B4-BE49-F238E27FC236}">
                <a16:creationId xmlns:a16="http://schemas.microsoft.com/office/drawing/2014/main" id="{0F2B4358-8628-320D-E12F-E3869EC9421A}"/>
              </a:ext>
            </a:extLst>
          </p:cNvPr>
          <p:cNvSpPr/>
          <p:nvPr/>
        </p:nvSpPr>
        <p:spPr>
          <a:xfrm>
            <a:off x="2871559" y="2187521"/>
            <a:ext cx="1393326" cy="89503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Admin and IT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Flowchart: Alternate Process 52">
            <a:hlinkClick r:id="" action="ppaction://noaction"/>
            <a:extLst>
              <a:ext uri="{FF2B5EF4-FFF2-40B4-BE49-F238E27FC236}">
                <a16:creationId xmlns:a16="http://schemas.microsoft.com/office/drawing/2014/main" id="{B13153F5-1731-13D4-D924-F8E956160738}"/>
              </a:ext>
            </a:extLst>
          </p:cNvPr>
          <p:cNvSpPr/>
          <p:nvPr/>
        </p:nvSpPr>
        <p:spPr>
          <a:xfrm>
            <a:off x="2866726" y="3197591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5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Admin and IT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Flowchart: Alternate Process 9">
            <a:hlinkClick r:id="" action="ppaction://noaction"/>
            <a:extLst>
              <a:ext uri="{FF2B5EF4-FFF2-40B4-BE49-F238E27FC236}">
                <a16:creationId xmlns:a16="http://schemas.microsoft.com/office/drawing/2014/main" id="{97EF53C9-D35B-3969-0019-04D108C761B9}"/>
              </a:ext>
            </a:extLst>
          </p:cNvPr>
          <p:cNvSpPr/>
          <p:nvPr/>
        </p:nvSpPr>
        <p:spPr>
          <a:xfrm>
            <a:off x="2866726" y="4237618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4 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 and IT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Flowchart: Alternate Process 9">
            <a:hlinkClick r:id="" action="ppaction://noaction"/>
            <a:extLst>
              <a:ext uri="{FF2B5EF4-FFF2-40B4-BE49-F238E27FC236}">
                <a16:creationId xmlns:a16="http://schemas.microsoft.com/office/drawing/2014/main" id="{26924FA5-0638-AE22-A583-4B7288E95410}"/>
              </a:ext>
            </a:extLst>
          </p:cNvPr>
          <p:cNvSpPr/>
          <p:nvPr/>
        </p:nvSpPr>
        <p:spPr>
          <a:xfrm>
            <a:off x="1375167" y="4237618"/>
            <a:ext cx="1389450" cy="86637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4 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Management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Footer Placeholder 8">
            <a:extLst>
              <a:ext uri="{FF2B5EF4-FFF2-40B4-BE49-F238E27FC236}">
                <a16:creationId xmlns:a16="http://schemas.microsoft.com/office/drawing/2014/main" id="{1DE16815-14AD-4B61-5DC3-BE2E2B7A4420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57" name="Picture 56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3E616534-B1C8-FCDD-BFEC-310591A5ADE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92" y="-37750"/>
            <a:ext cx="770965" cy="852679"/>
          </a:xfrm>
          <a:prstGeom prst="rect">
            <a:avLst/>
          </a:prstGeom>
        </p:spPr>
      </p:pic>
      <p:sp>
        <p:nvSpPr>
          <p:cNvPr id="24" name="Flowchart: Alternate Process 23">
            <a:hlinkClick r:id="" action="ppaction://noaction"/>
            <a:extLst>
              <a:ext uri="{FF2B5EF4-FFF2-40B4-BE49-F238E27FC236}">
                <a16:creationId xmlns:a16="http://schemas.microsoft.com/office/drawing/2014/main" id="{0EB64E8F-D5E4-6F3E-C787-70822DF45195}"/>
              </a:ext>
            </a:extLst>
          </p:cNvPr>
          <p:cNvSpPr/>
          <p:nvPr/>
        </p:nvSpPr>
        <p:spPr>
          <a:xfrm>
            <a:off x="1375167" y="1165254"/>
            <a:ext cx="1393326" cy="89503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Advanced Higher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Business Management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Flowchart: Alternate Process 58">
            <a:hlinkClick r:id="" action="ppaction://noaction"/>
            <a:extLst>
              <a:ext uri="{FF2B5EF4-FFF2-40B4-BE49-F238E27FC236}">
                <a16:creationId xmlns:a16="http://schemas.microsoft.com/office/drawing/2014/main" id="{24201CF5-6DF9-8767-2D94-827D82F7C0B0}"/>
              </a:ext>
            </a:extLst>
          </p:cNvPr>
          <p:cNvSpPr/>
          <p:nvPr/>
        </p:nvSpPr>
        <p:spPr>
          <a:xfrm>
            <a:off x="4429803" y="3205305"/>
            <a:ext cx="1389450" cy="89361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5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Accounting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54AD517-593F-C28A-7725-86D427FA36C5}"/>
              </a:ext>
            </a:extLst>
          </p:cNvPr>
          <p:cNvCxnSpPr/>
          <p:nvPr/>
        </p:nvCxnSpPr>
        <p:spPr>
          <a:xfrm flipH="1" flipV="1">
            <a:off x="5124528" y="3026803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lowchart: Alternate Process 60">
            <a:hlinkClick r:id="" action="ppaction://noaction"/>
            <a:extLst>
              <a:ext uri="{FF2B5EF4-FFF2-40B4-BE49-F238E27FC236}">
                <a16:creationId xmlns:a16="http://schemas.microsoft.com/office/drawing/2014/main" id="{C7D6B6A5-EF53-DCF4-2FD9-957D667C78F1}"/>
              </a:ext>
            </a:extLst>
          </p:cNvPr>
          <p:cNvSpPr/>
          <p:nvPr/>
        </p:nvSpPr>
        <p:spPr>
          <a:xfrm>
            <a:off x="4425927" y="2176903"/>
            <a:ext cx="1393326" cy="89503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2027-2028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33EEEC87-A0B9-5FB2-A5FD-EF77BE51BB62}"/>
              </a:ext>
            </a:extLst>
          </p:cNvPr>
          <p:cNvCxnSpPr/>
          <p:nvPr/>
        </p:nvCxnSpPr>
        <p:spPr>
          <a:xfrm flipH="1" flipV="1">
            <a:off x="2064927" y="2001645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0370EBE4-DDDB-9974-B797-065DEACF2365}"/>
              </a:ext>
            </a:extLst>
          </p:cNvPr>
          <p:cNvCxnSpPr/>
          <p:nvPr/>
        </p:nvCxnSpPr>
        <p:spPr>
          <a:xfrm flipH="1" flipV="1">
            <a:off x="2054146" y="3062223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D52703C4-BEE8-463C-47F4-1479B859AAE0}"/>
              </a:ext>
            </a:extLst>
          </p:cNvPr>
          <p:cNvCxnSpPr/>
          <p:nvPr/>
        </p:nvCxnSpPr>
        <p:spPr>
          <a:xfrm flipH="1" flipV="1">
            <a:off x="2069775" y="4069234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FC837FA6-B0B4-1020-23D2-C419C73EF4F2}"/>
              </a:ext>
            </a:extLst>
          </p:cNvPr>
          <p:cNvCxnSpPr/>
          <p:nvPr/>
        </p:nvCxnSpPr>
        <p:spPr>
          <a:xfrm flipH="1" flipV="1">
            <a:off x="3567701" y="4007828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054430A8-CBEB-5516-1D6E-202874BE2086}"/>
              </a:ext>
            </a:extLst>
          </p:cNvPr>
          <p:cNvCxnSpPr/>
          <p:nvPr/>
        </p:nvCxnSpPr>
        <p:spPr>
          <a:xfrm flipH="1" flipV="1">
            <a:off x="3558792" y="3038460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5371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B0EFF8-389C-52BC-9FC5-B92CF8700164}"/>
              </a:ext>
            </a:extLst>
          </p:cNvPr>
          <p:cNvSpPr/>
          <p:nvPr/>
        </p:nvSpPr>
        <p:spPr>
          <a:xfrm>
            <a:off x="1394678" y="901783"/>
            <a:ext cx="6349351" cy="2073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F63A08-04BE-3D4E-481C-CABEE9DCD84C}"/>
              </a:ext>
            </a:extLst>
          </p:cNvPr>
          <p:cNvCxnSpPr>
            <a:cxnSpLocks/>
          </p:cNvCxnSpPr>
          <p:nvPr/>
        </p:nvCxnSpPr>
        <p:spPr>
          <a:xfrm>
            <a:off x="8468139" y="914875"/>
            <a:ext cx="0" cy="5270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83816B45-60F7-E562-EA2D-AA6F2683E850}"/>
              </a:ext>
            </a:extLst>
          </p:cNvPr>
          <p:cNvSpPr/>
          <p:nvPr/>
        </p:nvSpPr>
        <p:spPr>
          <a:xfrm>
            <a:off x="11055154" y="5462768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3D58F103-A8F9-846F-DD17-8DB9193E308C}"/>
              </a:ext>
            </a:extLst>
          </p:cNvPr>
          <p:cNvSpPr/>
          <p:nvPr/>
        </p:nvSpPr>
        <p:spPr>
          <a:xfrm>
            <a:off x="11055154" y="3906084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53983950-CAAB-CACA-C586-F9057D9B72E4}"/>
              </a:ext>
            </a:extLst>
          </p:cNvPr>
          <p:cNvSpPr/>
          <p:nvPr/>
        </p:nvSpPr>
        <p:spPr>
          <a:xfrm>
            <a:off x="11064729" y="3183188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94DBB304-24E0-5EF3-DBEF-B4924549D1FB}"/>
              </a:ext>
            </a:extLst>
          </p:cNvPr>
          <p:cNvSpPr/>
          <p:nvPr/>
        </p:nvSpPr>
        <p:spPr>
          <a:xfrm>
            <a:off x="11055154" y="2375695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96DFE05F-818D-FA27-7254-F85FB434DDB3}"/>
              </a:ext>
            </a:extLst>
          </p:cNvPr>
          <p:cNvSpPr/>
          <p:nvPr/>
        </p:nvSpPr>
        <p:spPr>
          <a:xfrm>
            <a:off x="11055154" y="1497143"/>
            <a:ext cx="956996" cy="746478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55F79AA4-A15D-6371-F8DE-04730524AE15}"/>
              </a:ext>
            </a:extLst>
          </p:cNvPr>
          <p:cNvSpPr/>
          <p:nvPr/>
        </p:nvSpPr>
        <p:spPr>
          <a:xfrm>
            <a:off x="11055154" y="4684426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DF0F40-E2E5-FEED-E23A-48498B33C4B9}"/>
              </a:ext>
            </a:extLst>
          </p:cNvPr>
          <p:cNvSpPr txBox="1"/>
          <p:nvPr/>
        </p:nvSpPr>
        <p:spPr>
          <a:xfrm>
            <a:off x="210448" y="62273"/>
            <a:ext cx="435890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 Science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A66AB65-D39F-C385-8826-5DA0EA9B854B}"/>
              </a:ext>
            </a:extLst>
          </p:cNvPr>
          <p:cNvSpPr/>
          <p:nvPr/>
        </p:nvSpPr>
        <p:spPr>
          <a:xfrm>
            <a:off x="93570" y="119269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85DFFB3-C423-338E-CCD5-ACF1E361C571}"/>
              </a:ext>
            </a:extLst>
          </p:cNvPr>
          <p:cNvGrpSpPr/>
          <p:nvPr/>
        </p:nvGrpSpPr>
        <p:grpSpPr>
          <a:xfrm>
            <a:off x="245274" y="916837"/>
            <a:ext cx="11776451" cy="5323654"/>
            <a:chOff x="235699" y="861391"/>
            <a:chExt cx="11776451" cy="5323654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6232A2-BFBE-F96A-DC23-0BBBC3BC677C}"/>
                </a:ext>
              </a:extLst>
            </p:cNvPr>
            <p:cNvGrpSpPr/>
            <p:nvPr/>
          </p:nvGrpSpPr>
          <p:grpSpPr>
            <a:xfrm>
              <a:off x="235700" y="1192696"/>
              <a:ext cx="956996" cy="3930606"/>
              <a:chOff x="235700" y="383482"/>
              <a:chExt cx="2233800" cy="4583429"/>
            </a:xfrm>
          </p:grpSpPr>
          <p:sp>
            <p:nvSpPr>
              <p:cNvPr id="3" name="Flowchart: Alternate Process 2">
                <a:extLst>
                  <a:ext uri="{FF2B5EF4-FFF2-40B4-BE49-F238E27FC236}">
                    <a16:creationId xmlns:a16="http://schemas.microsoft.com/office/drawing/2014/main" id="{AF4841FE-9415-C65D-359B-14A66E788846}"/>
                  </a:ext>
                </a:extLst>
              </p:cNvPr>
              <p:cNvSpPr/>
              <p:nvPr/>
            </p:nvSpPr>
            <p:spPr>
              <a:xfrm>
                <a:off x="235700" y="3915106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Flowchart: Alternate Process 5">
                <a:extLst>
                  <a:ext uri="{FF2B5EF4-FFF2-40B4-BE49-F238E27FC236}">
                    <a16:creationId xmlns:a16="http://schemas.microsoft.com/office/drawing/2014/main" id="{70256A64-B621-6BC2-7C83-AB1A3A262A70}"/>
                  </a:ext>
                </a:extLst>
              </p:cNvPr>
              <p:cNvSpPr/>
              <p:nvPr/>
            </p:nvSpPr>
            <p:spPr>
              <a:xfrm>
                <a:off x="235700" y="2737898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Flowchart: Alternate Process 6">
                <a:extLst>
                  <a:ext uri="{FF2B5EF4-FFF2-40B4-BE49-F238E27FC236}">
                    <a16:creationId xmlns:a16="http://schemas.microsoft.com/office/drawing/2014/main" id="{C37631EF-E94F-1B8E-53C8-093800FD12A9}"/>
                  </a:ext>
                </a:extLst>
              </p:cNvPr>
              <p:cNvSpPr/>
              <p:nvPr/>
            </p:nvSpPr>
            <p:spPr>
              <a:xfrm>
                <a:off x="235700" y="1560690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lowchart: Alternate Process 7">
                <a:extLst>
                  <a:ext uri="{FF2B5EF4-FFF2-40B4-BE49-F238E27FC236}">
                    <a16:creationId xmlns:a16="http://schemas.microsoft.com/office/drawing/2014/main" id="{AD7C7726-1AE5-0F37-776E-A081AAF02356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FF615A6-9ACF-9EA0-CE93-F6C09AC49CB7}"/>
                </a:ext>
              </a:extLst>
            </p:cNvPr>
            <p:cNvSpPr/>
            <p:nvPr/>
          </p:nvSpPr>
          <p:spPr>
            <a:xfrm>
              <a:off x="235699" y="861391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346AA206-5F58-77D3-22ED-1142E74EA6F4}"/>
                </a:ext>
              </a:extLst>
            </p:cNvPr>
            <p:cNvSpPr/>
            <p:nvPr/>
          </p:nvSpPr>
          <p:spPr>
            <a:xfrm>
              <a:off x="11055154" y="868017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F336963A-77A4-6BF1-9931-5DAA9CBBA23F}"/>
                </a:ext>
              </a:extLst>
            </p:cNvPr>
            <p:cNvSpPr/>
            <p:nvPr/>
          </p:nvSpPr>
          <p:spPr>
            <a:xfrm>
              <a:off x="8904660" y="868017"/>
              <a:ext cx="1716156" cy="2073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Possible Pathways</a:t>
              </a: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20C2AA6A-B4F0-788A-5DD7-582A61E9B4F4}"/>
                </a:ext>
              </a:extLst>
            </p:cNvPr>
            <p:cNvSpPr/>
            <p:nvPr/>
          </p:nvSpPr>
          <p:spPr>
            <a:xfrm>
              <a:off x="8607530" y="124726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C2F1A84D-6E1D-05F8-C5A8-D930FC179680}"/>
              </a:ext>
            </a:extLst>
          </p:cNvPr>
          <p:cNvSpPr/>
          <p:nvPr/>
        </p:nvSpPr>
        <p:spPr>
          <a:xfrm>
            <a:off x="8943944" y="4739872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NQ  Computing</a:t>
            </a:r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BF1D81EF-7D0D-6E9F-CAE5-1564C8500146}"/>
              </a:ext>
            </a:extLst>
          </p:cNvPr>
          <p:cNvSpPr/>
          <p:nvPr/>
        </p:nvSpPr>
        <p:spPr>
          <a:xfrm>
            <a:off x="8938102" y="5510502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NQ Computer Games &amp; Animation</a:t>
            </a: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DB937FB2-C53B-202F-04AA-1F7AC87DB8D3}"/>
              </a:ext>
            </a:extLst>
          </p:cNvPr>
          <p:cNvSpPr/>
          <p:nvPr/>
        </p:nvSpPr>
        <p:spPr>
          <a:xfrm>
            <a:off x="8949663" y="3969242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Computing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PDA Information Technology in Business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8DD51527-E002-DD1E-1ADF-060C0B65FB66}"/>
              </a:ext>
            </a:extLst>
          </p:cNvPr>
          <p:cNvSpPr/>
          <p:nvPr/>
        </p:nvSpPr>
        <p:spPr>
          <a:xfrm>
            <a:off x="8967713" y="3198612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Computing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HND Computer Animation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Flowchart: Alternate Process 45">
            <a:extLst>
              <a:ext uri="{FF2B5EF4-FFF2-40B4-BE49-F238E27FC236}">
                <a16:creationId xmlns:a16="http://schemas.microsoft.com/office/drawing/2014/main" id="{01C3EFAA-846B-7CAC-ED4A-3C3A434ABA13}"/>
              </a:ext>
            </a:extLst>
          </p:cNvPr>
          <p:cNvSpPr/>
          <p:nvPr/>
        </p:nvSpPr>
        <p:spPr>
          <a:xfrm>
            <a:off x="8949663" y="2395482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PDA Data Science</a:t>
            </a: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4AC7B77F-0ECB-FFC3-8C22-94EAC0A8222C}"/>
              </a:ext>
            </a:extLst>
          </p:cNvPr>
          <p:cNvSpPr/>
          <p:nvPr/>
        </p:nvSpPr>
        <p:spPr>
          <a:xfrm>
            <a:off x="8949663" y="1497142"/>
            <a:ext cx="1852995" cy="768914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BSc (Hons) Data Science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BSc (Hons) Applied Software Development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owchart: Alternate Process 8">
            <a:hlinkClick r:id="" action="ppaction://noaction"/>
            <a:extLst>
              <a:ext uri="{FF2B5EF4-FFF2-40B4-BE49-F238E27FC236}">
                <a16:creationId xmlns:a16="http://schemas.microsoft.com/office/drawing/2014/main" id="{078F0E69-5A03-0156-1E29-64745E69B8DE}"/>
              </a:ext>
            </a:extLst>
          </p:cNvPr>
          <p:cNvSpPr/>
          <p:nvPr/>
        </p:nvSpPr>
        <p:spPr>
          <a:xfrm>
            <a:off x="1425231" y="2318069"/>
            <a:ext cx="1188000" cy="864000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Computing Science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lowchart: Alternate Process 9">
            <a:hlinkClick r:id="" action="ppaction://noaction"/>
            <a:extLst>
              <a:ext uri="{FF2B5EF4-FFF2-40B4-BE49-F238E27FC236}">
                <a16:creationId xmlns:a16="http://schemas.microsoft.com/office/drawing/2014/main" id="{9FB1B765-C129-1519-BC01-BDEB94678145}"/>
              </a:ext>
            </a:extLst>
          </p:cNvPr>
          <p:cNvSpPr/>
          <p:nvPr/>
        </p:nvSpPr>
        <p:spPr>
          <a:xfrm>
            <a:off x="1411302" y="3325047"/>
            <a:ext cx="1188000" cy="864000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</a:t>
            </a: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Computing Science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lowchart: Alternate Process 10">
            <a:hlinkClick r:id="" action="ppaction://noaction"/>
            <a:extLst>
              <a:ext uri="{FF2B5EF4-FFF2-40B4-BE49-F238E27FC236}">
                <a16:creationId xmlns:a16="http://schemas.microsoft.com/office/drawing/2014/main" id="{2A559115-123B-ACEA-5C14-8397677C6B0F}"/>
              </a:ext>
            </a:extLst>
          </p:cNvPr>
          <p:cNvSpPr/>
          <p:nvPr/>
        </p:nvSpPr>
        <p:spPr>
          <a:xfrm>
            <a:off x="1418212" y="1311091"/>
            <a:ext cx="1188000" cy="864000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Advanced Higher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Computing Science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lowchart: Alternate Process 12">
            <a:hlinkClick r:id="rId5"/>
            <a:extLst>
              <a:ext uri="{FF2B5EF4-FFF2-40B4-BE49-F238E27FC236}">
                <a16:creationId xmlns:a16="http://schemas.microsoft.com/office/drawing/2014/main" id="{F2F753D1-39BC-F990-E9F5-0B5047E61DF0}"/>
              </a:ext>
            </a:extLst>
          </p:cNvPr>
          <p:cNvSpPr/>
          <p:nvPr/>
        </p:nvSpPr>
        <p:spPr>
          <a:xfrm>
            <a:off x="2783539" y="3335100"/>
            <a:ext cx="1188000" cy="862453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NPA</a:t>
            </a:r>
            <a:r>
              <a:rPr kumimoji="0" lang="en-GB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Level 5</a:t>
            </a:r>
            <a:endParaRPr kumimoji="0" lang="en-GB" sz="1200" b="0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kumimoji="0" lang="en-GB" sz="1200" b="0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Computer Games Development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lowchart: Alternate Process 13">
            <a:hlinkClick r:id="rId6"/>
            <a:extLst>
              <a:ext uri="{FF2B5EF4-FFF2-40B4-BE49-F238E27FC236}">
                <a16:creationId xmlns:a16="http://schemas.microsoft.com/office/drawing/2014/main" id="{4800A3C5-D4E4-7F7E-CD09-9286264F28DE}"/>
              </a:ext>
            </a:extLst>
          </p:cNvPr>
          <p:cNvSpPr/>
          <p:nvPr/>
        </p:nvSpPr>
        <p:spPr>
          <a:xfrm>
            <a:off x="2790679" y="2324030"/>
            <a:ext cx="1188000" cy="864000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1200" b="1" u="sng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NPA</a:t>
            </a:r>
            <a:r>
              <a:rPr lang="en-GB" sz="1200" b="1" u="sng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Level 6</a:t>
            </a:r>
            <a:endParaRPr lang="en-GB" sz="1200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GB" sz="1200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Computer Games Development</a:t>
            </a:r>
            <a:endParaRPr lang="en-GB" sz="1200" u="sng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lowchart: Alternate Process 14">
            <a:hlinkClick r:id="rId5"/>
            <a:extLst>
              <a:ext uri="{FF2B5EF4-FFF2-40B4-BE49-F238E27FC236}">
                <a16:creationId xmlns:a16="http://schemas.microsoft.com/office/drawing/2014/main" id="{1E5271C2-A099-BD77-A9AA-C1379140C7AF}"/>
              </a:ext>
            </a:extLst>
          </p:cNvPr>
          <p:cNvSpPr/>
          <p:nvPr/>
        </p:nvSpPr>
        <p:spPr>
          <a:xfrm>
            <a:off x="2790679" y="4341722"/>
            <a:ext cx="1188000" cy="864000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NPA</a:t>
            </a:r>
            <a:r>
              <a:rPr kumimoji="0" lang="en-GB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Level 4</a:t>
            </a:r>
            <a:endParaRPr kumimoji="0" lang="en-GB" sz="1200" b="0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kumimoji="0" lang="en-GB" sz="1200" b="0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Computer Games Development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Flowchart: Alternate Process 15">
            <a:hlinkClick r:id="rId8"/>
            <a:extLst>
              <a:ext uri="{FF2B5EF4-FFF2-40B4-BE49-F238E27FC236}">
                <a16:creationId xmlns:a16="http://schemas.microsoft.com/office/drawing/2014/main" id="{5757CF85-BB65-E170-A761-74DBC39B4460}"/>
              </a:ext>
            </a:extLst>
          </p:cNvPr>
          <p:cNvSpPr/>
          <p:nvPr/>
        </p:nvSpPr>
        <p:spPr>
          <a:xfrm>
            <a:off x="4090338" y="4354256"/>
            <a:ext cx="1188000" cy="864000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NPA</a:t>
            </a:r>
            <a:r>
              <a:rPr kumimoji="0" lang="en-GB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Level 4</a:t>
            </a:r>
            <a:endParaRPr kumimoji="0" lang="en-GB" sz="1200" b="0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kumimoji="0" lang="en-GB" sz="1200" b="0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Digital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Flowchart: Alternate Process 21">
            <a:hlinkClick r:id="rId8"/>
            <a:extLst>
              <a:ext uri="{FF2B5EF4-FFF2-40B4-BE49-F238E27FC236}">
                <a16:creationId xmlns:a16="http://schemas.microsoft.com/office/drawing/2014/main" id="{FF7B5777-3091-7445-5BDE-5A10668B0B25}"/>
              </a:ext>
            </a:extLst>
          </p:cNvPr>
          <p:cNvSpPr/>
          <p:nvPr/>
        </p:nvSpPr>
        <p:spPr>
          <a:xfrm>
            <a:off x="4090338" y="3325047"/>
            <a:ext cx="1188000" cy="864000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NPA</a:t>
            </a:r>
            <a:r>
              <a:rPr kumimoji="0" lang="en-GB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Level 5</a:t>
            </a:r>
            <a:endParaRPr kumimoji="0" lang="en-GB" sz="1200" b="0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kumimoji="0" lang="en-GB" sz="1200" b="0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Digital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id="{F3DE45EC-CE9B-B5A1-23A7-2910EDAA6061}"/>
              </a:ext>
            </a:extLst>
          </p:cNvPr>
          <p:cNvSpPr/>
          <p:nvPr/>
        </p:nvSpPr>
        <p:spPr>
          <a:xfrm>
            <a:off x="8196862" y="1233917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lowchart: Alternate Process 9">
            <a:hlinkClick r:id="" action="ppaction://noaction"/>
            <a:extLst>
              <a:ext uri="{FF2B5EF4-FFF2-40B4-BE49-F238E27FC236}">
                <a16:creationId xmlns:a16="http://schemas.microsoft.com/office/drawing/2014/main" id="{1926170A-AE73-9196-54A6-406CE45C161E}"/>
              </a:ext>
            </a:extLst>
          </p:cNvPr>
          <p:cNvSpPr/>
          <p:nvPr/>
        </p:nvSpPr>
        <p:spPr>
          <a:xfrm>
            <a:off x="1401005" y="4332026"/>
            <a:ext cx="1188000" cy="864000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GB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Computing Science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EB8352D-6E1B-6A43-C7F3-F97806E4C4D5}"/>
              </a:ext>
            </a:extLst>
          </p:cNvPr>
          <p:cNvCxnSpPr/>
          <p:nvPr/>
        </p:nvCxnSpPr>
        <p:spPr>
          <a:xfrm flipH="1" flipV="1">
            <a:off x="1984096" y="4106412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6500C5E-277A-DD21-3362-96A3A2F9B48E}"/>
              </a:ext>
            </a:extLst>
          </p:cNvPr>
          <p:cNvCxnSpPr/>
          <p:nvPr/>
        </p:nvCxnSpPr>
        <p:spPr>
          <a:xfrm flipH="1" flipV="1">
            <a:off x="2003200" y="3104228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FCA8BE8-66AB-218A-E674-F0D2997525C2}"/>
              </a:ext>
            </a:extLst>
          </p:cNvPr>
          <p:cNvCxnSpPr/>
          <p:nvPr/>
        </p:nvCxnSpPr>
        <p:spPr>
          <a:xfrm flipH="1" flipV="1">
            <a:off x="1989052" y="2090459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D177AFA-BEE3-0BE6-4D07-0B8498D23FFA}"/>
              </a:ext>
            </a:extLst>
          </p:cNvPr>
          <p:cNvCxnSpPr>
            <a:cxnSpLocks/>
          </p:cNvCxnSpPr>
          <p:nvPr/>
        </p:nvCxnSpPr>
        <p:spPr>
          <a:xfrm flipV="1">
            <a:off x="2561724" y="3083217"/>
            <a:ext cx="281599" cy="2678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1254C0E-4579-4EAB-DF34-CE6CF84284E6}"/>
              </a:ext>
            </a:extLst>
          </p:cNvPr>
          <p:cNvCxnSpPr>
            <a:cxnSpLocks/>
          </p:cNvCxnSpPr>
          <p:nvPr/>
        </p:nvCxnSpPr>
        <p:spPr>
          <a:xfrm flipV="1">
            <a:off x="2537511" y="4090196"/>
            <a:ext cx="270822" cy="25335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5E9AC83-5ACE-A4BA-D23E-907EC1A9DB2B}"/>
              </a:ext>
            </a:extLst>
          </p:cNvPr>
          <p:cNvCxnSpPr/>
          <p:nvPr/>
        </p:nvCxnSpPr>
        <p:spPr>
          <a:xfrm flipH="1" flipV="1">
            <a:off x="3351963" y="4128898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FC3F162-6FC9-BF93-B7E1-65E791AA8ABB}"/>
              </a:ext>
            </a:extLst>
          </p:cNvPr>
          <p:cNvCxnSpPr/>
          <p:nvPr/>
        </p:nvCxnSpPr>
        <p:spPr>
          <a:xfrm flipH="1" flipV="1">
            <a:off x="3361438" y="3106020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38AF9705-9318-931F-9F0A-606060FE8218}"/>
              </a:ext>
            </a:extLst>
          </p:cNvPr>
          <p:cNvCxnSpPr/>
          <p:nvPr/>
        </p:nvCxnSpPr>
        <p:spPr>
          <a:xfrm flipH="1" flipV="1">
            <a:off x="4650778" y="4136610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ooter Placeholder 8">
            <a:extLst>
              <a:ext uri="{FF2B5EF4-FFF2-40B4-BE49-F238E27FC236}">
                <a16:creationId xmlns:a16="http://schemas.microsoft.com/office/drawing/2014/main" id="{E35AD257-27F0-927E-AB3D-04C62A1E5214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50" name="Picture 49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FE742A34-0C78-695C-005E-61EBAAD4B73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779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4DDF0F40-E2E5-FEED-E23A-48498B33C4B9}"/>
              </a:ext>
            </a:extLst>
          </p:cNvPr>
          <p:cNvSpPr txBox="1"/>
          <p:nvPr/>
        </p:nvSpPr>
        <p:spPr>
          <a:xfrm>
            <a:off x="235698" y="157298"/>
            <a:ext cx="71941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Craft, Design &amp;Technology  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A66AB65-D39F-C385-8826-5DA0EA9B854B}"/>
              </a:ext>
            </a:extLst>
          </p:cNvPr>
          <p:cNvSpPr/>
          <p:nvPr/>
        </p:nvSpPr>
        <p:spPr>
          <a:xfrm>
            <a:off x="93570" y="119269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B0EFF8-389C-52BC-9FC5-B92CF8700164}"/>
              </a:ext>
            </a:extLst>
          </p:cNvPr>
          <p:cNvSpPr/>
          <p:nvPr/>
        </p:nvSpPr>
        <p:spPr>
          <a:xfrm>
            <a:off x="1355610" y="868017"/>
            <a:ext cx="6349351" cy="2073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F63A08-04BE-3D4E-481C-CABEE9DCD84C}"/>
              </a:ext>
            </a:extLst>
          </p:cNvPr>
          <p:cNvCxnSpPr>
            <a:cxnSpLocks/>
          </p:cNvCxnSpPr>
          <p:nvPr/>
        </p:nvCxnSpPr>
        <p:spPr>
          <a:xfrm>
            <a:off x="8468139" y="914875"/>
            <a:ext cx="0" cy="5270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83816B45-60F7-E562-EA2D-AA6F2683E850}"/>
              </a:ext>
            </a:extLst>
          </p:cNvPr>
          <p:cNvSpPr/>
          <p:nvPr/>
        </p:nvSpPr>
        <p:spPr>
          <a:xfrm>
            <a:off x="11055154" y="5509935"/>
            <a:ext cx="956996" cy="57020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3D58F103-A8F9-846F-DD17-8DB9193E308C}"/>
              </a:ext>
            </a:extLst>
          </p:cNvPr>
          <p:cNvSpPr/>
          <p:nvPr/>
        </p:nvSpPr>
        <p:spPr>
          <a:xfrm>
            <a:off x="11055154" y="4109930"/>
            <a:ext cx="956996" cy="595227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53983950-CAAB-CACA-C586-F9057D9B72E4}"/>
              </a:ext>
            </a:extLst>
          </p:cNvPr>
          <p:cNvSpPr/>
          <p:nvPr/>
        </p:nvSpPr>
        <p:spPr>
          <a:xfrm>
            <a:off x="11029804" y="3229230"/>
            <a:ext cx="956996" cy="694204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94DBB304-24E0-5EF3-DBEF-B4924549D1FB}"/>
              </a:ext>
            </a:extLst>
          </p:cNvPr>
          <p:cNvSpPr/>
          <p:nvPr/>
        </p:nvSpPr>
        <p:spPr>
          <a:xfrm>
            <a:off x="11055154" y="2454085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96DFE05F-818D-FA27-7254-F85FB434DDB3}"/>
              </a:ext>
            </a:extLst>
          </p:cNvPr>
          <p:cNvSpPr/>
          <p:nvPr/>
        </p:nvSpPr>
        <p:spPr>
          <a:xfrm>
            <a:off x="11055154" y="1667131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55F79AA4-A15D-6371-F8DE-04730524AE15}"/>
              </a:ext>
            </a:extLst>
          </p:cNvPr>
          <p:cNvSpPr/>
          <p:nvPr/>
        </p:nvSpPr>
        <p:spPr>
          <a:xfrm>
            <a:off x="11055154" y="4873409"/>
            <a:ext cx="956996" cy="499786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85DFFB3-C423-338E-CCD5-ACF1E361C571}"/>
              </a:ext>
            </a:extLst>
          </p:cNvPr>
          <p:cNvGrpSpPr/>
          <p:nvPr/>
        </p:nvGrpSpPr>
        <p:grpSpPr>
          <a:xfrm>
            <a:off x="235699" y="861391"/>
            <a:ext cx="11776451" cy="5323654"/>
            <a:chOff x="235699" y="861391"/>
            <a:chExt cx="11776451" cy="5323654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6232A2-BFBE-F96A-DC23-0BBBC3BC677C}"/>
                </a:ext>
              </a:extLst>
            </p:cNvPr>
            <p:cNvGrpSpPr/>
            <p:nvPr/>
          </p:nvGrpSpPr>
          <p:grpSpPr>
            <a:xfrm>
              <a:off x="235700" y="1192696"/>
              <a:ext cx="956996" cy="4937779"/>
              <a:chOff x="235700" y="383482"/>
              <a:chExt cx="2233800" cy="5757880"/>
            </a:xfrm>
          </p:grpSpPr>
          <p:sp>
            <p:nvSpPr>
              <p:cNvPr id="3" name="Flowchart: Alternate Process 2">
                <a:extLst>
                  <a:ext uri="{FF2B5EF4-FFF2-40B4-BE49-F238E27FC236}">
                    <a16:creationId xmlns:a16="http://schemas.microsoft.com/office/drawing/2014/main" id="{AF4841FE-9415-C65D-359B-14A66E788846}"/>
                  </a:ext>
                </a:extLst>
              </p:cNvPr>
              <p:cNvSpPr/>
              <p:nvPr/>
            </p:nvSpPr>
            <p:spPr>
              <a:xfrm>
                <a:off x="235700" y="3915106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Flowchart: Alternate Process 5">
                <a:extLst>
                  <a:ext uri="{FF2B5EF4-FFF2-40B4-BE49-F238E27FC236}">
                    <a16:creationId xmlns:a16="http://schemas.microsoft.com/office/drawing/2014/main" id="{70256A64-B621-6BC2-7C83-AB1A3A262A70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Flowchart: Alternate Process 6">
                <a:extLst>
                  <a:ext uri="{FF2B5EF4-FFF2-40B4-BE49-F238E27FC236}">
                    <a16:creationId xmlns:a16="http://schemas.microsoft.com/office/drawing/2014/main" id="{C37631EF-E94F-1B8E-53C8-093800FD12A9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lowchart: Alternate Process 7">
                <a:extLst>
                  <a:ext uri="{FF2B5EF4-FFF2-40B4-BE49-F238E27FC236}">
                    <a16:creationId xmlns:a16="http://schemas.microsoft.com/office/drawing/2014/main" id="{AD7C7726-1AE5-0F37-776E-A081AAF02356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" name="Flowchart: Alternate Process 1">
                <a:extLst>
                  <a:ext uri="{FF2B5EF4-FFF2-40B4-BE49-F238E27FC236}">
                    <a16:creationId xmlns:a16="http://schemas.microsoft.com/office/drawing/2014/main" id="{C37E2FBC-531E-54CA-9F94-15E76A96F0DC}"/>
                  </a:ext>
                </a:extLst>
              </p:cNvPr>
              <p:cNvSpPr/>
              <p:nvPr/>
            </p:nvSpPr>
            <p:spPr>
              <a:xfrm>
                <a:off x="235700" y="5089557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3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FF615A6-9ACF-9EA0-CE93-F6C09AC49CB7}"/>
                </a:ext>
              </a:extLst>
            </p:cNvPr>
            <p:cNvSpPr/>
            <p:nvPr/>
          </p:nvSpPr>
          <p:spPr>
            <a:xfrm>
              <a:off x="235699" y="861391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346AA206-5F58-77D3-22ED-1142E74EA6F4}"/>
                </a:ext>
              </a:extLst>
            </p:cNvPr>
            <p:cNvSpPr/>
            <p:nvPr/>
          </p:nvSpPr>
          <p:spPr>
            <a:xfrm>
              <a:off x="11055154" y="868017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F336963A-77A4-6BF1-9931-5DAA9CBBA23F}"/>
                </a:ext>
              </a:extLst>
            </p:cNvPr>
            <p:cNvSpPr/>
            <p:nvPr/>
          </p:nvSpPr>
          <p:spPr>
            <a:xfrm>
              <a:off x="9000023" y="868017"/>
              <a:ext cx="1716156" cy="2073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Possible Pathways</a:t>
              </a: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20C2AA6A-B4F0-788A-5DD7-582A61E9B4F4}"/>
                </a:ext>
              </a:extLst>
            </p:cNvPr>
            <p:cNvSpPr/>
            <p:nvPr/>
          </p:nvSpPr>
          <p:spPr>
            <a:xfrm>
              <a:off x="8607530" y="124726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C2F1A84D-6E1D-05F8-C5A8-D930FC179680}"/>
              </a:ext>
            </a:extLst>
          </p:cNvPr>
          <p:cNvSpPr/>
          <p:nvPr/>
        </p:nvSpPr>
        <p:spPr>
          <a:xfrm>
            <a:off x="8944279" y="4873409"/>
            <a:ext cx="1852995" cy="499786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NQ Construction Industry</a:t>
            </a:r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BF1D81EF-7D0D-6E9F-CAE5-1564C8500146}"/>
              </a:ext>
            </a:extLst>
          </p:cNvPr>
          <p:cNvSpPr/>
          <p:nvPr/>
        </p:nvSpPr>
        <p:spPr>
          <a:xfrm>
            <a:off x="8938102" y="5509935"/>
            <a:ext cx="1852995" cy="562497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NQ Carpentry &amp; Joinery</a:t>
            </a: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DB937FB2-C53B-202F-04AA-1F7AC87DB8D3}"/>
              </a:ext>
            </a:extLst>
          </p:cNvPr>
          <p:cNvSpPr/>
          <p:nvPr/>
        </p:nvSpPr>
        <p:spPr>
          <a:xfrm>
            <a:off x="8935517" y="4109930"/>
            <a:ext cx="1852995" cy="630583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Built Environment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HNC Construction Management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8DD51527-E002-DD1E-1ADF-060C0B65FB66}"/>
              </a:ext>
            </a:extLst>
          </p:cNvPr>
          <p:cNvSpPr/>
          <p:nvPr/>
        </p:nvSpPr>
        <p:spPr>
          <a:xfrm>
            <a:off x="8932317" y="3229230"/>
            <a:ext cx="1852995" cy="738130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Engineering: Electrical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HND Construction Management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Flowchart: Alternate Process 45">
            <a:extLst>
              <a:ext uri="{FF2B5EF4-FFF2-40B4-BE49-F238E27FC236}">
                <a16:creationId xmlns:a16="http://schemas.microsoft.com/office/drawing/2014/main" id="{01C3EFAA-846B-7CAC-ED4A-3C3A434ABA13}"/>
              </a:ext>
            </a:extLst>
          </p:cNvPr>
          <p:cNvSpPr/>
          <p:nvPr/>
        </p:nvSpPr>
        <p:spPr>
          <a:xfrm>
            <a:off x="8949663" y="245408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BEng Engineering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Apprenticeships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4AC7B77F-0ECB-FFC3-8C22-94EAC0A8222C}"/>
              </a:ext>
            </a:extLst>
          </p:cNvPr>
          <p:cNvSpPr/>
          <p:nvPr/>
        </p:nvSpPr>
        <p:spPr>
          <a:xfrm>
            <a:off x="8949663" y="1603383"/>
            <a:ext cx="1852995" cy="742135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BEng (Hons) Engineering Graduate Apprenticeships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lowchart: Alternate Process 10">
            <a:hlinkClick r:id="" action="ppaction://noaction"/>
            <a:extLst>
              <a:ext uri="{FF2B5EF4-FFF2-40B4-BE49-F238E27FC236}">
                <a16:creationId xmlns:a16="http://schemas.microsoft.com/office/drawing/2014/main" id="{F98BC0A4-902F-89E6-4EB3-BDC0C17B7382}"/>
              </a:ext>
            </a:extLst>
          </p:cNvPr>
          <p:cNvSpPr/>
          <p:nvPr/>
        </p:nvSpPr>
        <p:spPr>
          <a:xfrm>
            <a:off x="1338747" y="3193714"/>
            <a:ext cx="1397452" cy="884923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</a:t>
            </a: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Graphic Communication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Flowchart: Alternate Process 26">
            <a:hlinkClick r:id="" action="ppaction://noaction"/>
            <a:extLst>
              <a:ext uri="{FF2B5EF4-FFF2-40B4-BE49-F238E27FC236}">
                <a16:creationId xmlns:a16="http://schemas.microsoft.com/office/drawing/2014/main" id="{EDC1C9BA-C533-E2F1-127E-CA1C45F64915}"/>
              </a:ext>
            </a:extLst>
          </p:cNvPr>
          <p:cNvSpPr/>
          <p:nvPr/>
        </p:nvSpPr>
        <p:spPr>
          <a:xfrm>
            <a:off x="2862725" y="2148917"/>
            <a:ext cx="1397452" cy="90199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Engineering Science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Flowchart: Alternate Process 28">
            <a:hlinkClick r:id="" action="ppaction://noaction"/>
            <a:extLst>
              <a:ext uri="{FF2B5EF4-FFF2-40B4-BE49-F238E27FC236}">
                <a16:creationId xmlns:a16="http://schemas.microsoft.com/office/drawing/2014/main" id="{893A6BA6-D010-46CF-A840-8BBBC33B072C}"/>
              </a:ext>
            </a:extLst>
          </p:cNvPr>
          <p:cNvSpPr/>
          <p:nvPr/>
        </p:nvSpPr>
        <p:spPr>
          <a:xfrm>
            <a:off x="2862725" y="3168039"/>
            <a:ext cx="1397452" cy="884923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</a:t>
            </a: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Engineering Science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lowchart: Alternate Process 30">
            <a:hlinkClick r:id="" action="ppaction://noaction"/>
            <a:extLst>
              <a:ext uri="{FF2B5EF4-FFF2-40B4-BE49-F238E27FC236}">
                <a16:creationId xmlns:a16="http://schemas.microsoft.com/office/drawing/2014/main" id="{5EB31F9C-B5AA-97D2-4522-D8C1449C98C5}"/>
              </a:ext>
            </a:extLst>
          </p:cNvPr>
          <p:cNvSpPr/>
          <p:nvPr/>
        </p:nvSpPr>
        <p:spPr>
          <a:xfrm>
            <a:off x="1338747" y="4224535"/>
            <a:ext cx="1397452" cy="85610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4</a:t>
            </a:r>
            <a:endParaRPr lang="en-GB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Graphic Communication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33" name="Flowchart: Alternate Process 32">
            <a:hlinkClick r:id="" action="ppaction://noaction"/>
            <a:extLst>
              <a:ext uri="{FF2B5EF4-FFF2-40B4-BE49-F238E27FC236}">
                <a16:creationId xmlns:a16="http://schemas.microsoft.com/office/drawing/2014/main" id="{48C88DA3-27E4-205B-51C4-C46D58774CAC}"/>
              </a:ext>
            </a:extLst>
          </p:cNvPr>
          <p:cNvSpPr/>
          <p:nvPr/>
        </p:nvSpPr>
        <p:spPr>
          <a:xfrm>
            <a:off x="4364753" y="4209157"/>
            <a:ext cx="1397452" cy="856100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4</a:t>
            </a: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Practical </a:t>
            </a: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Electronics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35" name="Flowchart: Alternate Process 34">
            <a:hlinkClick r:id="" action="ppaction://noaction"/>
            <a:extLst>
              <a:ext uri="{FF2B5EF4-FFF2-40B4-BE49-F238E27FC236}">
                <a16:creationId xmlns:a16="http://schemas.microsoft.com/office/drawing/2014/main" id="{4F2E4DC8-F1AA-FDB0-2A49-74BEFD2C1706}"/>
              </a:ext>
            </a:extLst>
          </p:cNvPr>
          <p:cNvSpPr/>
          <p:nvPr/>
        </p:nvSpPr>
        <p:spPr>
          <a:xfrm>
            <a:off x="5853917" y="3168038"/>
            <a:ext cx="1397452" cy="884923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</a:t>
            </a:r>
            <a:r>
              <a:rPr lang="en-GB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Practical Woodwork</a:t>
            </a:r>
            <a:endParaRPr lang="en-GB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36" name="Flowchart: Alternate Process 35">
            <a:hlinkClick r:id="" action="ppaction://noaction"/>
            <a:extLst>
              <a:ext uri="{FF2B5EF4-FFF2-40B4-BE49-F238E27FC236}">
                <a16:creationId xmlns:a16="http://schemas.microsoft.com/office/drawing/2014/main" id="{069588A7-8647-8DF7-D124-67402B7D4944}"/>
              </a:ext>
            </a:extLst>
          </p:cNvPr>
          <p:cNvSpPr/>
          <p:nvPr/>
        </p:nvSpPr>
        <p:spPr>
          <a:xfrm>
            <a:off x="5859004" y="4214057"/>
            <a:ext cx="1397452" cy="87179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 Woodwork</a:t>
            </a:r>
          </a:p>
          <a:p>
            <a:pPr algn="ctr">
              <a:defRPr/>
            </a:pP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48" name="Flowchart: Alternate Process 47">
            <a:hlinkClick r:id="" action="ppaction://noaction"/>
            <a:extLst>
              <a:ext uri="{FF2B5EF4-FFF2-40B4-BE49-F238E27FC236}">
                <a16:creationId xmlns:a16="http://schemas.microsoft.com/office/drawing/2014/main" id="{AFC41CC2-1A2E-8C4D-7112-844EAB853A09}"/>
              </a:ext>
            </a:extLst>
          </p:cNvPr>
          <p:cNvSpPr/>
          <p:nvPr/>
        </p:nvSpPr>
        <p:spPr>
          <a:xfrm>
            <a:off x="1325883" y="2183127"/>
            <a:ext cx="1397452" cy="90199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Higher</a:t>
            </a: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Graphic Communication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Flowchart: Alternate Process 48">
            <a:hlinkClick r:id="" action="ppaction://noaction"/>
            <a:extLst>
              <a:ext uri="{FF2B5EF4-FFF2-40B4-BE49-F238E27FC236}">
                <a16:creationId xmlns:a16="http://schemas.microsoft.com/office/drawing/2014/main" id="{E06D9C48-C6D2-C8E7-BC1A-A8CC631B176E}"/>
              </a:ext>
            </a:extLst>
          </p:cNvPr>
          <p:cNvSpPr/>
          <p:nvPr/>
        </p:nvSpPr>
        <p:spPr>
          <a:xfrm>
            <a:off x="2860685" y="1192696"/>
            <a:ext cx="1397452" cy="901995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Advanced Higher</a:t>
            </a:r>
          </a:p>
          <a:p>
            <a:pPr algn="ctr">
              <a:defRPr/>
            </a:pPr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Engineering Science</a:t>
            </a:r>
            <a:endParaRPr lang="en-GB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Flowchart: Alternate Process 50">
            <a:hlinkClick r:id="" action="ppaction://noaction"/>
            <a:extLst>
              <a:ext uri="{FF2B5EF4-FFF2-40B4-BE49-F238E27FC236}">
                <a16:creationId xmlns:a16="http://schemas.microsoft.com/office/drawing/2014/main" id="{08FD7461-2B37-4F55-B226-E10D0B161837}"/>
              </a:ext>
            </a:extLst>
          </p:cNvPr>
          <p:cNvSpPr/>
          <p:nvPr/>
        </p:nvSpPr>
        <p:spPr>
          <a:xfrm>
            <a:off x="4358321" y="3168038"/>
            <a:ext cx="1397452" cy="884923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5</a:t>
            </a: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Practical </a:t>
            </a:r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Electronics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52" name="Flowchart: Alternate Process 51">
            <a:hlinkClick r:id="" action="ppaction://noaction"/>
            <a:extLst>
              <a:ext uri="{FF2B5EF4-FFF2-40B4-BE49-F238E27FC236}">
                <a16:creationId xmlns:a16="http://schemas.microsoft.com/office/drawing/2014/main" id="{ECB5F900-9706-1CD3-7B9C-98654DE496E4}"/>
              </a:ext>
            </a:extLst>
          </p:cNvPr>
          <p:cNvSpPr/>
          <p:nvPr/>
        </p:nvSpPr>
        <p:spPr>
          <a:xfrm>
            <a:off x="2875589" y="4209157"/>
            <a:ext cx="1397452" cy="856102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4</a:t>
            </a: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Engineering Science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4F4E84FD-8B62-2945-BDFE-26E0D0EEB40D}"/>
              </a:ext>
            </a:extLst>
          </p:cNvPr>
          <p:cNvSpPr/>
          <p:nvPr/>
        </p:nvSpPr>
        <p:spPr>
          <a:xfrm>
            <a:off x="8224752" y="124726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A1B5F87-AAD6-7D14-7517-FD60426AA5F4}"/>
              </a:ext>
            </a:extLst>
          </p:cNvPr>
          <p:cNvCxnSpPr/>
          <p:nvPr/>
        </p:nvCxnSpPr>
        <p:spPr>
          <a:xfrm flipH="1" flipV="1">
            <a:off x="2019615" y="4036691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DE92881-0D24-45F3-9964-1078CE145394}"/>
              </a:ext>
            </a:extLst>
          </p:cNvPr>
          <p:cNvCxnSpPr/>
          <p:nvPr/>
        </p:nvCxnSpPr>
        <p:spPr>
          <a:xfrm flipH="1" flipV="1">
            <a:off x="2019615" y="3072631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A6FC601-4306-05AF-CC9F-8A8C9992E623}"/>
              </a:ext>
            </a:extLst>
          </p:cNvPr>
          <p:cNvCxnSpPr/>
          <p:nvPr/>
        </p:nvCxnSpPr>
        <p:spPr>
          <a:xfrm flipH="1" flipV="1">
            <a:off x="3590089" y="4001234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8FC2275-6F9D-BBAC-831B-5AD185E79BBB}"/>
              </a:ext>
            </a:extLst>
          </p:cNvPr>
          <p:cNvCxnSpPr/>
          <p:nvPr/>
        </p:nvCxnSpPr>
        <p:spPr>
          <a:xfrm flipH="1" flipV="1">
            <a:off x="3560693" y="2945942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2219A96-E076-8744-4678-A59C633D8B02}"/>
              </a:ext>
            </a:extLst>
          </p:cNvPr>
          <p:cNvCxnSpPr/>
          <p:nvPr/>
        </p:nvCxnSpPr>
        <p:spPr>
          <a:xfrm flipH="1" flipV="1">
            <a:off x="3559411" y="2012059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B51DC84-8A5F-9702-A381-539D316FDD02}"/>
              </a:ext>
            </a:extLst>
          </p:cNvPr>
          <p:cNvCxnSpPr/>
          <p:nvPr/>
        </p:nvCxnSpPr>
        <p:spPr>
          <a:xfrm flipH="1" flipV="1">
            <a:off x="5059373" y="4001234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EAF7765-5C12-C415-19D1-890BAE667ACD}"/>
              </a:ext>
            </a:extLst>
          </p:cNvPr>
          <p:cNvCxnSpPr/>
          <p:nvPr/>
        </p:nvCxnSpPr>
        <p:spPr>
          <a:xfrm flipH="1" flipV="1">
            <a:off x="6542762" y="4001234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oter Placeholder 8">
            <a:extLst>
              <a:ext uri="{FF2B5EF4-FFF2-40B4-BE49-F238E27FC236}">
                <a16:creationId xmlns:a16="http://schemas.microsoft.com/office/drawing/2014/main" id="{DE0CDE5C-8536-9840-5EB3-483449704C90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19" name="Picture 18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26B486CE-7EA1-F17D-17BD-A45D0157920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  <p:sp>
        <p:nvSpPr>
          <p:cNvPr id="22" name="Flowchart: Alternate Process 21">
            <a:hlinkClick r:id="" action="ppaction://noaction"/>
            <a:extLst>
              <a:ext uri="{FF2B5EF4-FFF2-40B4-BE49-F238E27FC236}">
                <a16:creationId xmlns:a16="http://schemas.microsoft.com/office/drawing/2014/main" id="{5C57D35E-8F22-6CE0-4380-EA518795D800}"/>
              </a:ext>
            </a:extLst>
          </p:cNvPr>
          <p:cNvSpPr/>
          <p:nvPr/>
        </p:nvSpPr>
        <p:spPr>
          <a:xfrm>
            <a:off x="4364753" y="2165989"/>
            <a:ext cx="1397452" cy="884923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Level 6</a:t>
            </a:r>
          </a:p>
          <a:p>
            <a:pPr algn="ctr"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Creative Thinking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24" name="Flowchart: Alternate Process 23">
            <a:extLst>
              <a:ext uri="{FF2B5EF4-FFF2-40B4-BE49-F238E27FC236}">
                <a16:creationId xmlns:a16="http://schemas.microsoft.com/office/drawing/2014/main" id="{0F77FEB9-7330-D62D-0589-7440836BBFBF}"/>
              </a:ext>
            </a:extLst>
          </p:cNvPr>
          <p:cNvSpPr/>
          <p:nvPr/>
        </p:nvSpPr>
        <p:spPr>
          <a:xfrm>
            <a:off x="8931604" y="1104754"/>
            <a:ext cx="1852995" cy="427344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Integrated Masters (Hons) Engineering</a:t>
            </a:r>
          </a:p>
        </p:txBody>
      </p:sp>
      <p:sp>
        <p:nvSpPr>
          <p:cNvPr id="50" name="Flowchart: Alternate Process 49">
            <a:extLst>
              <a:ext uri="{FF2B5EF4-FFF2-40B4-BE49-F238E27FC236}">
                <a16:creationId xmlns:a16="http://schemas.microsoft.com/office/drawing/2014/main" id="{8BCF5549-0C16-D48A-DEBC-023D09C86824}"/>
              </a:ext>
            </a:extLst>
          </p:cNvPr>
          <p:cNvSpPr/>
          <p:nvPr/>
        </p:nvSpPr>
        <p:spPr>
          <a:xfrm>
            <a:off x="11065922" y="1104754"/>
            <a:ext cx="956996" cy="425637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020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B0EFF8-389C-52BC-9FC5-B92CF8700164}"/>
              </a:ext>
            </a:extLst>
          </p:cNvPr>
          <p:cNvSpPr/>
          <p:nvPr/>
        </p:nvSpPr>
        <p:spPr>
          <a:xfrm>
            <a:off x="1355610" y="868017"/>
            <a:ext cx="6349351" cy="2073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F63A08-04BE-3D4E-481C-CABEE9DCD84C}"/>
              </a:ext>
            </a:extLst>
          </p:cNvPr>
          <p:cNvCxnSpPr>
            <a:cxnSpLocks/>
          </p:cNvCxnSpPr>
          <p:nvPr/>
        </p:nvCxnSpPr>
        <p:spPr>
          <a:xfrm>
            <a:off x="8468139" y="914875"/>
            <a:ext cx="0" cy="5270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83816B45-60F7-E562-EA2D-AA6F2683E850}"/>
              </a:ext>
            </a:extLst>
          </p:cNvPr>
          <p:cNvSpPr/>
          <p:nvPr/>
        </p:nvSpPr>
        <p:spPr>
          <a:xfrm>
            <a:off x="11055154" y="5462768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3D58F103-A8F9-846F-DD17-8DB9193E308C}"/>
              </a:ext>
            </a:extLst>
          </p:cNvPr>
          <p:cNvSpPr/>
          <p:nvPr/>
        </p:nvSpPr>
        <p:spPr>
          <a:xfrm>
            <a:off x="11055154" y="3906084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53983950-CAAB-CACA-C586-F9057D9B72E4}"/>
              </a:ext>
            </a:extLst>
          </p:cNvPr>
          <p:cNvSpPr/>
          <p:nvPr/>
        </p:nvSpPr>
        <p:spPr>
          <a:xfrm>
            <a:off x="11064729" y="3127742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94DBB304-24E0-5EF3-DBEF-B4924549D1FB}"/>
              </a:ext>
            </a:extLst>
          </p:cNvPr>
          <p:cNvSpPr/>
          <p:nvPr/>
        </p:nvSpPr>
        <p:spPr>
          <a:xfrm>
            <a:off x="11055154" y="2320249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96DFE05F-818D-FA27-7254-F85FB434DDB3}"/>
              </a:ext>
            </a:extLst>
          </p:cNvPr>
          <p:cNvSpPr/>
          <p:nvPr/>
        </p:nvSpPr>
        <p:spPr>
          <a:xfrm>
            <a:off x="11055154" y="1535190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55F79AA4-A15D-6371-F8DE-04730524AE15}"/>
              </a:ext>
            </a:extLst>
          </p:cNvPr>
          <p:cNvSpPr/>
          <p:nvPr/>
        </p:nvSpPr>
        <p:spPr>
          <a:xfrm>
            <a:off x="11055154" y="4684426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DF0F40-E2E5-FEED-E23A-48498B33C4B9}"/>
              </a:ext>
            </a:extLst>
          </p:cNvPr>
          <p:cNvSpPr txBox="1"/>
          <p:nvPr/>
        </p:nvSpPr>
        <p:spPr>
          <a:xfrm>
            <a:off x="278839" y="29374"/>
            <a:ext cx="2769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Drama   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A66AB65-D39F-C385-8826-5DA0EA9B854B}"/>
              </a:ext>
            </a:extLst>
          </p:cNvPr>
          <p:cNvSpPr/>
          <p:nvPr/>
        </p:nvSpPr>
        <p:spPr>
          <a:xfrm>
            <a:off x="136710" y="119269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85DFFB3-C423-338E-CCD5-ACF1E361C571}"/>
              </a:ext>
            </a:extLst>
          </p:cNvPr>
          <p:cNvGrpSpPr/>
          <p:nvPr/>
        </p:nvGrpSpPr>
        <p:grpSpPr>
          <a:xfrm>
            <a:off x="278839" y="861391"/>
            <a:ext cx="11776451" cy="5323654"/>
            <a:chOff x="235699" y="861391"/>
            <a:chExt cx="11776451" cy="5323654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6232A2-BFBE-F96A-DC23-0BBBC3BC677C}"/>
                </a:ext>
              </a:extLst>
            </p:cNvPr>
            <p:cNvGrpSpPr/>
            <p:nvPr/>
          </p:nvGrpSpPr>
          <p:grpSpPr>
            <a:xfrm>
              <a:off x="235700" y="1192696"/>
              <a:ext cx="956996" cy="4937779"/>
              <a:chOff x="235700" y="383482"/>
              <a:chExt cx="2233800" cy="5757880"/>
            </a:xfrm>
          </p:grpSpPr>
          <p:sp>
            <p:nvSpPr>
              <p:cNvPr id="3" name="Flowchart: Alternate Process 2">
                <a:extLst>
                  <a:ext uri="{FF2B5EF4-FFF2-40B4-BE49-F238E27FC236}">
                    <a16:creationId xmlns:a16="http://schemas.microsoft.com/office/drawing/2014/main" id="{AF4841FE-9415-C65D-359B-14A66E788846}"/>
                  </a:ext>
                </a:extLst>
              </p:cNvPr>
              <p:cNvSpPr/>
              <p:nvPr/>
            </p:nvSpPr>
            <p:spPr>
              <a:xfrm>
                <a:off x="235700" y="3915106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Flowchart: Alternate Process 5">
                <a:extLst>
                  <a:ext uri="{FF2B5EF4-FFF2-40B4-BE49-F238E27FC236}">
                    <a16:creationId xmlns:a16="http://schemas.microsoft.com/office/drawing/2014/main" id="{70256A64-B621-6BC2-7C83-AB1A3A262A70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Flowchart: Alternate Process 6">
                <a:extLst>
                  <a:ext uri="{FF2B5EF4-FFF2-40B4-BE49-F238E27FC236}">
                    <a16:creationId xmlns:a16="http://schemas.microsoft.com/office/drawing/2014/main" id="{C37631EF-E94F-1B8E-53C8-093800FD12A9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lowchart: Alternate Process 7">
                <a:extLst>
                  <a:ext uri="{FF2B5EF4-FFF2-40B4-BE49-F238E27FC236}">
                    <a16:creationId xmlns:a16="http://schemas.microsoft.com/office/drawing/2014/main" id="{AD7C7726-1AE5-0F37-776E-A081AAF02356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" name="Flowchart: Alternate Process 1">
                <a:extLst>
                  <a:ext uri="{FF2B5EF4-FFF2-40B4-BE49-F238E27FC236}">
                    <a16:creationId xmlns:a16="http://schemas.microsoft.com/office/drawing/2014/main" id="{C37E2FBC-531E-54CA-9F94-15E76A96F0DC}"/>
                  </a:ext>
                </a:extLst>
              </p:cNvPr>
              <p:cNvSpPr/>
              <p:nvPr/>
            </p:nvSpPr>
            <p:spPr>
              <a:xfrm>
                <a:off x="235700" y="5089557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3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FF615A6-9ACF-9EA0-CE93-F6C09AC49CB7}"/>
                </a:ext>
              </a:extLst>
            </p:cNvPr>
            <p:cNvSpPr/>
            <p:nvPr/>
          </p:nvSpPr>
          <p:spPr>
            <a:xfrm>
              <a:off x="235699" y="861391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346AA206-5F58-77D3-22ED-1142E74EA6F4}"/>
                </a:ext>
              </a:extLst>
            </p:cNvPr>
            <p:cNvSpPr/>
            <p:nvPr/>
          </p:nvSpPr>
          <p:spPr>
            <a:xfrm>
              <a:off x="11055154" y="868017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F336963A-77A4-6BF1-9931-5DAA9CBBA23F}"/>
                </a:ext>
              </a:extLst>
            </p:cNvPr>
            <p:cNvSpPr/>
            <p:nvPr/>
          </p:nvSpPr>
          <p:spPr>
            <a:xfrm>
              <a:off x="8904660" y="868017"/>
              <a:ext cx="1716156" cy="2073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Possible Pathways</a:t>
              </a: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20C2AA6A-B4F0-788A-5DD7-582A61E9B4F4}"/>
                </a:ext>
              </a:extLst>
            </p:cNvPr>
            <p:cNvSpPr/>
            <p:nvPr/>
          </p:nvSpPr>
          <p:spPr>
            <a:xfrm>
              <a:off x="8607530" y="124726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C2F1A84D-6E1D-05F8-C5A8-D930FC179680}"/>
              </a:ext>
            </a:extLst>
          </p:cNvPr>
          <p:cNvSpPr/>
          <p:nvPr/>
        </p:nvSpPr>
        <p:spPr>
          <a:xfrm>
            <a:off x="8943944" y="468442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 Acting &amp; Performance</a:t>
            </a:r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BF1D81EF-7D0D-6E9F-CAE5-1564C8500146}"/>
              </a:ext>
            </a:extLst>
          </p:cNvPr>
          <p:cNvSpPr/>
          <p:nvPr/>
        </p:nvSpPr>
        <p:spPr>
          <a:xfrm>
            <a:off x="8938102" y="545505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 Film &amp; Media</a:t>
            </a: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DB937FB2-C53B-202F-04AA-1F7AC87DB8D3}"/>
              </a:ext>
            </a:extLst>
          </p:cNvPr>
          <p:cNvSpPr/>
          <p:nvPr/>
        </p:nvSpPr>
        <p:spPr>
          <a:xfrm>
            <a:off x="8949663" y="391379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Acting &amp; Performance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HNC Musical Theatre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8DD51527-E002-DD1E-1ADF-060C0B65FB66}"/>
              </a:ext>
            </a:extLst>
          </p:cNvPr>
          <p:cNvSpPr/>
          <p:nvPr/>
        </p:nvSpPr>
        <p:spPr>
          <a:xfrm>
            <a:off x="8967713" y="314316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Acting &amp; Performance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HND Technical Theatre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Flowchart: Alternate Process 45">
            <a:extLst>
              <a:ext uri="{FF2B5EF4-FFF2-40B4-BE49-F238E27FC236}">
                <a16:creationId xmlns:a16="http://schemas.microsoft.com/office/drawing/2014/main" id="{01C3EFAA-846B-7CAC-ED4A-3C3A434ABA13}"/>
              </a:ext>
            </a:extLst>
          </p:cNvPr>
          <p:cNvSpPr/>
          <p:nvPr/>
        </p:nvSpPr>
        <p:spPr>
          <a:xfrm>
            <a:off x="8949663" y="2340036"/>
            <a:ext cx="1852995" cy="742135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Acting for Stage &amp; Screen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Drama &amp; Performance Arts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4AC7B77F-0ECB-FFC3-8C22-94EAC0A8222C}"/>
              </a:ext>
            </a:extLst>
          </p:cNvPr>
          <p:cNvSpPr/>
          <p:nvPr/>
        </p:nvSpPr>
        <p:spPr>
          <a:xfrm>
            <a:off x="8949663" y="1535190"/>
            <a:ext cx="1852995" cy="742135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(Hons) Acting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(Hons) Contemporary Performance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16128DA-1EC1-CE75-EBC3-9E2C4B8AB5C0}"/>
              </a:ext>
            </a:extLst>
          </p:cNvPr>
          <p:cNvGrpSpPr/>
          <p:nvPr/>
        </p:nvGrpSpPr>
        <p:grpSpPr>
          <a:xfrm>
            <a:off x="1350697" y="1192696"/>
            <a:ext cx="2893593" cy="3930606"/>
            <a:chOff x="2910838" y="389323"/>
            <a:chExt cx="4639050" cy="4619090"/>
          </a:xfrm>
        </p:grpSpPr>
        <p:sp>
          <p:nvSpPr>
            <p:cNvPr id="17" name="Flowchart: Alternate Process 16">
              <a:hlinkClick r:id="rId2" action="ppaction://hlinksldjump"/>
              <a:extLst>
                <a:ext uri="{FF2B5EF4-FFF2-40B4-BE49-F238E27FC236}">
                  <a16:creationId xmlns:a16="http://schemas.microsoft.com/office/drawing/2014/main" id="{AAFA68DA-0E5A-94A8-BF0C-709EEAFFD8FC}"/>
                </a:ext>
              </a:extLst>
            </p:cNvPr>
            <p:cNvSpPr/>
            <p:nvPr/>
          </p:nvSpPr>
          <p:spPr>
            <a:xfrm>
              <a:off x="2915480" y="3956608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National 4</a:t>
              </a: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Drama</a:t>
              </a:r>
            </a:p>
          </p:txBody>
        </p:sp>
        <p:sp>
          <p:nvSpPr>
            <p:cNvPr id="29" name="Flowchart: Alternate Process 28">
              <a:hlinkClick r:id="" action="ppaction://noaction"/>
              <a:extLst>
                <a:ext uri="{FF2B5EF4-FFF2-40B4-BE49-F238E27FC236}">
                  <a16:creationId xmlns:a16="http://schemas.microsoft.com/office/drawing/2014/main" id="{9B31861F-B030-E5F8-92D8-8E3B98A08DA7}"/>
                </a:ext>
              </a:extLst>
            </p:cNvPr>
            <p:cNvSpPr/>
            <p:nvPr/>
          </p:nvSpPr>
          <p:spPr>
            <a:xfrm>
              <a:off x="2917051" y="2768091"/>
              <a:ext cx="2227587" cy="1050140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National 5</a:t>
              </a: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Drama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lowchart: Alternate Process 30">
              <a:hlinkClick r:id="" action="ppaction://noaction"/>
              <a:extLst>
                <a:ext uri="{FF2B5EF4-FFF2-40B4-BE49-F238E27FC236}">
                  <a16:creationId xmlns:a16="http://schemas.microsoft.com/office/drawing/2014/main" id="{3F72370B-6985-B219-DAC3-E7691725F27F}"/>
                </a:ext>
              </a:extLst>
            </p:cNvPr>
            <p:cNvSpPr/>
            <p:nvPr/>
          </p:nvSpPr>
          <p:spPr>
            <a:xfrm>
              <a:off x="2910838" y="1577909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Higher</a:t>
              </a:r>
              <a:endParaRPr kumimoji="0" lang="en-GB" sz="1200" b="0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sng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Drama</a:t>
              </a:r>
              <a:endParaRPr kumimoji="0" lang="en-GB" sz="1200" b="0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lowchart: Alternate Process 32">
              <a:hlinkClick r:id="" action="ppaction://noaction"/>
              <a:extLst>
                <a:ext uri="{FF2B5EF4-FFF2-40B4-BE49-F238E27FC236}">
                  <a16:creationId xmlns:a16="http://schemas.microsoft.com/office/drawing/2014/main" id="{5F634F53-D25D-2B8E-E27A-677FC4F141D6}"/>
                </a:ext>
              </a:extLst>
            </p:cNvPr>
            <p:cNvSpPr/>
            <p:nvPr/>
          </p:nvSpPr>
          <p:spPr>
            <a:xfrm>
              <a:off x="2910838" y="389323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Advanced Higher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Drama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lowchart: Alternate Process 34">
              <a:hlinkClick r:id="" action="ppaction://noaction"/>
              <a:extLst>
                <a:ext uri="{FF2B5EF4-FFF2-40B4-BE49-F238E27FC236}">
                  <a16:creationId xmlns:a16="http://schemas.microsoft.com/office/drawing/2014/main" id="{EAC3B741-FAA9-6D76-AFBE-7DB9C569AC75}"/>
                </a:ext>
              </a:extLst>
            </p:cNvPr>
            <p:cNvSpPr/>
            <p:nvPr/>
          </p:nvSpPr>
          <p:spPr>
            <a:xfrm>
              <a:off x="5316088" y="2766992"/>
              <a:ext cx="2233800" cy="1051804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lang="en-GB" sz="1200" b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 5</a:t>
              </a:r>
              <a:endParaRPr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</a:endParaRPr>
            </a:p>
            <a:p>
              <a:pPr algn="ctr">
                <a:defRPr/>
              </a:pPr>
              <a:r>
                <a:rPr lang="en-GB" sz="120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Creative Industries (linked with Art)</a:t>
              </a:r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Arrow: Up 8">
            <a:extLst>
              <a:ext uri="{FF2B5EF4-FFF2-40B4-BE49-F238E27FC236}">
                <a16:creationId xmlns:a16="http://schemas.microsoft.com/office/drawing/2014/main" id="{C188A4ED-9BE1-ED00-734F-95A466EDDFCF}"/>
              </a:ext>
            </a:extLst>
          </p:cNvPr>
          <p:cNvSpPr/>
          <p:nvPr/>
        </p:nvSpPr>
        <p:spPr>
          <a:xfrm>
            <a:off x="8203820" y="124726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lowchart: Alternate Process 10">
            <a:hlinkClick r:id="rId2" action="ppaction://hlinksldjump"/>
            <a:extLst>
              <a:ext uri="{FF2B5EF4-FFF2-40B4-BE49-F238E27FC236}">
                <a16:creationId xmlns:a16="http://schemas.microsoft.com/office/drawing/2014/main" id="{69FA04FA-9CDA-409B-5109-66A18C350E41}"/>
              </a:ext>
            </a:extLst>
          </p:cNvPr>
          <p:cNvSpPr/>
          <p:nvPr/>
        </p:nvSpPr>
        <p:spPr>
          <a:xfrm>
            <a:off x="1371292" y="5228480"/>
            <a:ext cx="1393326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3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Drama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8D2322D-FE40-049C-A5AC-79908AE8EFF0}"/>
              </a:ext>
            </a:extLst>
          </p:cNvPr>
          <p:cNvCxnSpPr/>
          <p:nvPr/>
        </p:nvCxnSpPr>
        <p:spPr>
          <a:xfrm flipH="1" flipV="1">
            <a:off x="2046318" y="2078010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75A131D-5A5E-4BF3-F4CC-5A3694FA381B}"/>
              </a:ext>
            </a:extLst>
          </p:cNvPr>
          <p:cNvCxnSpPr/>
          <p:nvPr/>
        </p:nvCxnSpPr>
        <p:spPr>
          <a:xfrm flipH="1" flipV="1">
            <a:off x="2048255" y="3048712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897D8CC-3046-949B-B2E0-BFF6F7B67C64}"/>
              </a:ext>
            </a:extLst>
          </p:cNvPr>
          <p:cNvCxnSpPr/>
          <p:nvPr/>
        </p:nvCxnSpPr>
        <p:spPr>
          <a:xfrm flipH="1" flipV="1">
            <a:off x="2067955" y="5113585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41385A6-281D-3FE5-1278-E8C2DCC602D0}"/>
              </a:ext>
            </a:extLst>
          </p:cNvPr>
          <p:cNvCxnSpPr/>
          <p:nvPr/>
        </p:nvCxnSpPr>
        <p:spPr>
          <a:xfrm flipH="1" flipV="1">
            <a:off x="2066913" y="4021715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B99C2C30-3C55-AD16-5A2B-A7D543F67C87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16" name="Picture 15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02EC128D-0B66-5765-FB11-64327434BB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89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3E8C88-1618-D1BC-C66B-A653A84A6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625BBC4-AEE2-E45E-7529-8D5C6A1BBFC2}"/>
              </a:ext>
            </a:extLst>
          </p:cNvPr>
          <p:cNvSpPr/>
          <p:nvPr/>
        </p:nvSpPr>
        <p:spPr>
          <a:xfrm>
            <a:off x="1355610" y="868017"/>
            <a:ext cx="6349351" cy="2073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D90154E-E358-623E-A59E-DBFC31EE1BE8}"/>
              </a:ext>
            </a:extLst>
          </p:cNvPr>
          <p:cNvCxnSpPr>
            <a:cxnSpLocks/>
          </p:cNvCxnSpPr>
          <p:nvPr/>
        </p:nvCxnSpPr>
        <p:spPr>
          <a:xfrm>
            <a:off x="8468139" y="914875"/>
            <a:ext cx="0" cy="5270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AE6F03F2-1B51-D088-8D44-F89645276BCB}"/>
              </a:ext>
            </a:extLst>
          </p:cNvPr>
          <p:cNvSpPr/>
          <p:nvPr/>
        </p:nvSpPr>
        <p:spPr>
          <a:xfrm>
            <a:off x="11055154" y="5462768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46129ECD-B857-5E9F-7D24-F3CE886BF190}"/>
              </a:ext>
            </a:extLst>
          </p:cNvPr>
          <p:cNvSpPr/>
          <p:nvPr/>
        </p:nvSpPr>
        <p:spPr>
          <a:xfrm>
            <a:off x="11055154" y="3906084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C3C03592-DDB3-7F60-725F-AF6339E0ACA5}"/>
              </a:ext>
            </a:extLst>
          </p:cNvPr>
          <p:cNvSpPr/>
          <p:nvPr/>
        </p:nvSpPr>
        <p:spPr>
          <a:xfrm>
            <a:off x="11064729" y="3127742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D59D071E-38D4-9875-75B3-72884CFE0475}"/>
              </a:ext>
            </a:extLst>
          </p:cNvPr>
          <p:cNvSpPr/>
          <p:nvPr/>
        </p:nvSpPr>
        <p:spPr>
          <a:xfrm>
            <a:off x="11055154" y="2320249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58CB64F4-98DE-0952-0B09-C0FD149BDA2C}"/>
              </a:ext>
            </a:extLst>
          </p:cNvPr>
          <p:cNvSpPr/>
          <p:nvPr/>
        </p:nvSpPr>
        <p:spPr>
          <a:xfrm>
            <a:off x="11055154" y="1535190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2071FC29-FA41-743B-1D6B-C6191DA76AC7}"/>
              </a:ext>
            </a:extLst>
          </p:cNvPr>
          <p:cNvSpPr/>
          <p:nvPr/>
        </p:nvSpPr>
        <p:spPr>
          <a:xfrm>
            <a:off x="11055154" y="4684426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6767709-2746-1079-C067-AF23393C18E4}"/>
              </a:ext>
            </a:extLst>
          </p:cNvPr>
          <p:cNvSpPr txBox="1"/>
          <p:nvPr/>
        </p:nvSpPr>
        <p:spPr>
          <a:xfrm>
            <a:off x="278839" y="29374"/>
            <a:ext cx="2769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Drama   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E957B77A-F2C9-0C52-E2E8-F8CD65788B16}"/>
              </a:ext>
            </a:extLst>
          </p:cNvPr>
          <p:cNvSpPr/>
          <p:nvPr/>
        </p:nvSpPr>
        <p:spPr>
          <a:xfrm>
            <a:off x="136710" y="119269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F3C474A-F752-D928-52E4-F4BB672E2172}"/>
              </a:ext>
            </a:extLst>
          </p:cNvPr>
          <p:cNvGrpSpPr/>
          <p:nvPr/>
        </p:nvGrpSpPr>
        <p:grpSpPr>
          <a:xfrm>
            <a:off x="278839" y="861391"/>
            <a:ext cx="11776451" cy="5323654"/>
            <a:chOff x="235699" y="861391"/>
            <a:chExt cx="11776451" cy="5323654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F2FE076-3EF9-C7A4-3A13-50792067A7C7}"/>
                </a:ext>
              </a:extLst>
            </p:cNvPr>
            <p:cNvGrpSpPr/>
            <p:nvPr/>
          </p:nvGrpSpPr>
          <p:grpSpPr>
            <a:xfrm>
              <a:off x="235700" y="1192696"/>
              <a:ext cx="956996" cy="4937779"/>
              <a:chOff x="235700" y="383482"/>
              <a:chExt cx="2233800" cy="5757880"/>
            </a:xfrm>
          </p:grpSpPr>
          <p:sp>
            <p:nvSpPr>
              <p:cNvPr id="3" name="Flowchart: Alternate Process 2">
                <a:extLst>
                  <a:ext uri="{FF2B5EF4-FFF2-40B4-BE49-F238E27FC236}">
                    <a16:creationId xmlns:a16="http://schemas.microsoft.com/office/drawing/2014/main" id="{0618D563-9A8B-1D03-FD68-C38334AF4D25}"/>
                  </a:ext>
                </a:extLst>
              </p:cNvPr>
              <p:cNvSpPr/>
              <p:nvPr/>
            </p:nvSpPr>
            <p:spPr>
              <a:xfrm>
                <a:off x="235700" y="3915106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4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Flowchart: Alternate Process 5">
                <a:extLst>
                  <a:ext uri="{FF2B5EF4-FFF2-40B4-BE49-F238E27FC236}">
                    <a16:creationId xmlns:a16="http://schemas.microsoft.com/office/drawing/2014/main" id="{B19DACA6-4DAD-A212-9604-09C9454E8FD8}"/>
                  </a:ext>
                </a:extLst>
              </p:cNvPr>
              <p:cNvSpPr/>
              <p:nvPr/>
            </p:nvSpPr>
            <p:spPr>
              <a:xfrm>
                <a:off x="235700" y="2740655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5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Flowchart: Alternate Process 6">
                <a:extLst>
                  <a:ext uri="{FF2B5EF4-FFF2-40B4-BE49-F238E27FC236}">
                    <a16:creationId xmlns:a16="http://schemas.microsoft.com/office/drawing/2014/main" id="{CDCD147A-09C0-2535-677A-BB2847C5147E}"/>
                  </a:ext>
                </a:extLst>
              </p:cNvPr>
              <p:cNvSpPr/>
              <p:nvPr/>
            </p:nvSpPr>
            <p:spPr>
              <a:xfrm>
                <a:off x="235700" y="1566204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6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lowchart: Alternate Process 7">
                <a:extLst>
                  <a:ext uri="{FF2B5EF4-FFF2-40B4-BE49-F238E27FC236}">
                    <a16:creationId xmlns:a16="http://schemas.microsoft.com/office/drawing/2014/main" id="{11B4EFD8-EF19-8875-7674-BDF871B1502D}"/>
                  </a:ext>
                </a:extLst>
              </p:cNvPr>
              <p:cNvSpPr/>
              <p:nvPr/>
            </p:nvSpPr>
            <p:spPr>
              <a:xfrm>
                <a:off x="235700" y="383482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7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" name="Flowchart: Alternate Process 1">
                <a:extLst>
                  <a:ext uri="{FF2B5EF4-FFF2-40B4-BE49-F238E27FC236}">
                    <a16:creationId xmlns:a16="http://schemas.microsoft.com/office/drawing/2014/main" id="{0BDFF0AB-4D3C-34B3-4C90-86F21C7D17CD}"/>
                  </a:ext>
                </a:extLst>
              </p:cNvPr>
              <p:cNvSpPr/>
              <p:nvPr/>
            </p:nvSpPr>
            <p:spPr>
              <a:xfrm>
                <a:off x="235700" y="5089557"/>
                <a:ext cx="2233800" cy="1051805"/>
              </a:xfrm>
              <a:prstGeom prst="flowChartAlternateProcess">
                <a:avLst/>
              </a:prstGeom>
              <a:solidFill>
                <a:srgbClr val="9896FB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Level 3</a:t>
                </a:r>
                <a:endPara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8E093731-0387-CFF4-EA03-E83423DEB3B8}"/>
                </a:ext>
              </a:extLst>
            </p:cNvPr>
            <p:cNvSpPr/>
            <p:nvPr/>
          </p:nvSpPr>
          <p:spPr>
            <a:xfrm>
              <a:off x="235699" y="861391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53DAEB6D-D307-0788-29AA-20D32A0AA9B7}"/>
                </a:ext>
              </a:extLst>
            </p:cNvPr>
            <p:cNvSpPr/>
            <p:nvPr/>
          </p:nvSpPr>
          <p:spPr>
            <a:xfrm>
              <a:off x="11055154" y="868017"/>
              <a:ext cx="956996" cy="21903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SCQF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1C8682AD-633E-1784-315E-0AF2EA22F0EB}"/>
                </a:ext>
              </a:extLst>
            </p:cNvPr>
            <p:cNvSpPr/>
            <p:nvPr/>
          </p:nvSpPr>
          <p:spPr>
            <a:xfrm>
              <a:off x="8904660" y="868017"/>
              <a:ext cx="1716156" cy="2073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>
                  <a:latin typeface="Arial" panose="020B0604020202020204" pitchFamily="34" charset="0"/>
                  <a:cs typeface="Arial" panose="020B0604020202020204" pitchFamily="34" charset="0"/>
                </a:rPr>
                <a:t>Possible Pathways</a:t>
              </a: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DC8F9004-4632-179C-E95D-3D299C410FEC}"/>
                </a:ext>
              </a:extLst>
            </p:cNvPr>
            <p:cNvSpPr/>
            <p:nvPr/>
          </p:nvSpPr>
          <p:spPr>
            <a:xfrm>
              <a:off x="8607530" y="124726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B3711E99-7574-1FBD-42A7-D70CD54521DE}"/>
              </a:ext>
            </a:extLst>
          </p:cNvPr>
          <p:cNvSpPr/>
          <p:nvPr/>
        </p:nvSpPr>
        <p:spPr>
          <a:xfrm>
            <a:off x="8943944" y="468442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 Acting &amp; Performance</a:t>
            </a:r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302053AB-4882-97CE-5AF7-17B3C79249A1}"/>
              </a:ext>
            </a:extLst>
          </p:cNvPr>
          <p:cNvSpPr/>
          <p:nvPr/>
        </p:nvSpPr>
        <p:spPr>
          <a:xfrm>
            <a:off x="8938102" y="545505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 Film &amp; Media</a:t>
            </a: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36B05311-035C-9556-0381-A4CB7A116641}"/>
              </a:ext>
            </a:extLst>
          </p:cNvPr>
          <p:cNvSpPr/>
          <p:nvPr/>
        </p:nvSpPr>
        <p:spPr>
          <a:xfrm>
            <a:off x="8949663" y="391379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Acting &amp; Performance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HNC Musical Theatre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B439B580-B833-CBD9-FD7E-4FF61A38DD0C}"/>
              </a:ext>
            </a:extLst>
          </p:cNvPr>
          <p:cNvSpPr/>
          <p:nvPr/>
        </p:nvSpPr>
        <p:spPr>
          <a:xfrm>
            <a:off x="8967713" y="314316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Acting &amp; Performance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HND Technical Theatre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Flowchart: Alternate Process 45">
            <a:extLst>
              <a:ext uri="{FF2B5EF4-FFF2-40B4-BE49-F238E27FC236}">
                <a16:creationId xmlns:a16="http://schemas.microsoft.com/office/drawing/2014/main" id="{BF853CF4-8CBC-97BA-49C1-9B888A7B40BE}"/>
              </a:ext>
            </a:extLst>
          </p:cNvPr>
          <p:cNvSpPr/>
          <p:nvPr/>
        </p:nvSpPr>
        <p:spPr>
          <a:xfrm>
            <a:off x="8949663" y="2340036"/>
            <a:ext cx="1852995" cy="742135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Acting for Stage &amp; Screen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Drama &amp; Performance Arts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A9CABCDF-2524-8C63-F9B2-2574C25E4358}"/>
              </a:ext>
            </a:extLst>
          </p:cNvPr>
          <p:cNvSpPr/>
          <p:nvPr/>
        </p:nvSpPr>
        <p:spPr>
          <a:xfrm>
            <a:off x="8949663" y="1535190"/>
            <a:ext cx="1852995" cy="742135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(Hons) Acting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(Hons) Contemporary Performance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CCF355D-7B74-A7D9-6D9C-69E4B969D0D7}"/>
              </a:ext>
            </a:extLst>
          </p:cNvPr>
          <p:cNvGrpSpPr/>
          <p:nvPr/>
        </p:nvGrpSpPr>
        <p:grpSpPr>
          <a:xfrm>
            <a:off x="1350697" y="1192696"/>
            <a:ext cx="2893593" cy="3930606"/>
            <a:chOff x="2910838" y="389323"/>
            <a:chExt cx="4639050" cy="4619090"/>
          </a:xfrm>
        </p:grpSpPr>
        <p:sp>
          <p:nvSpPr>
            <p:cNvPr id="17" name="Flowchart: Alternate Process 16">
              <a:hlinkClick r:id="rId2" action="ppaction://hlinksldjump"/>
              <a:extLst>
                <a:ext uri="{FF2B5EF4-FFF2-40B4-BE49-F238E27FC236}">
                  <a16:creationId xmlns:a16="http://schemas.microsoft.com/office/drawing/2014/main" id="{D0BD860D-EDF7-FA49-C9EC-D68DBCF7850E}"/>
                </a:ext>
              </a:extLst>
            </p:cNvPr>
            <p:cNvSpPr/>
            <p:nvPr/>
          </p:nvSpPr>
          <p:spPr>
            <a:xfrm>
              <a:off x="2915480" y="3956608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National 4</a:t>
              </a: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Drama</a:t>
              </a:r>
            </a:p>
          </p:txBody>
        </p:sp>
        <p:sp>
          <p:nvSpPr>
            <p:cNvPr id="29" name="Flowchart: Alternate Process 28">
              <a:hlinkClick r:id="" action="ppaction://noaction"/>
              <a:extLst>
                <a:ext uri="{FF2B5EF4-FFF2-40B4-BE49-F238E27FC236}">
                  <a16:creationId xmlns:a16="http://schemas.microsoft.com/office/drawing/2014/main" id="{7B5DE00F-3EAD-1EB3-7BA7-15F48A78E1F2}"/>
                </a:ext>
              </a:extLst>
            </p:cNvPr>
            <p:cNvSpPr/>
            <p:nvPr/>
          </p:nvSpPr>
          <p:spPr>
            <a:xfrm>
              <a:off x="2917051" y="2768091"/>
              <a:ext cx="2227587" cy="1050140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National 5</a:t>
              </a: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Drama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lowchart: Alternate Process 30">
              <a:hlinkClick r:id="" action="ppaction://noaction"/>
              <a:extLst>
                <a:ext uri="{FF2B5EF4-FFF2-40B4-BE49-F238E27FC236}">
                  <a16:creationId xmlns:a16="http://schemas.microsoft.com/office/drawing/2014/main" id="{8CD2C421-A1F6-20BF-1575-A1A7A23EFDB1}"/>
                </a:ext>
              </a:extLst>
            </p:cNvPr>
            <p:cNvSpPr/>
            <p:nvPr/>
          </p:nvSpPr>
          <p:spPr>
            <a:xfrm>
              <a:off x="2910838" y="1577909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Higher</a:t>
              </a:r>
              <a:endParaRPr kumimoji="0" lang="en-GB" sz="1200" b="0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sng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Drama</a:t>
              </a:r>
              <a:endParaRPr kumimoji="0" lang="en-GB" sz="1200" b="0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lowchart: Alternate Process 32">
              <a:hlinkClick r:id="" action="ppaction://noaction"/>
              <a:extLst>
                <a:ext uri="{FF2B5EF4-FFF2-40B4-BE49-F238E27FC236}">
                  <a16:creationId xmlns:a16="http://schemas.microsoft.com/office/drawing/2014/main" id="{BF436EEC-769D-BBAA-3CF5-0EEC74D83F24}"/>
                </a:ext>
              </a:extLst>
            </p:cNvPr>
            <p:cNvSpPr/>
            <p:nvPr/>
          </p:nvSpPr>
          <p:spPr>
            <a:xfrm>
              <a:off x="2910838" y="389323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Advanced Higher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Drama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lowchart: Alternate Process 34">
              <a:hlinkClick r:id="" action="ppaction://noaction"/>
              <a:extLst>
                <a:ext uri="{FF2B5EF4-FFF2-40B4-BE49-F238E27FC236}">
                  <a16:creationId xmlns:a16="http://schemas.microsoft.com/office/drawing/2014/main" id="{D8C40F1C-B8DB-2DC7-4D91-EDE6FD5EB4B6}"/>
                </a:ext>
              </a:extLst>
            </p:cNvPr>
            <p:cNvSpPr/>
            <p:nvPr/>
          </p:nvSpPr>
          <p:spPr>
            <a:xfrm>
              <a:off x="5316088" y="2766992"/>
              <a:ext cx="2233800" cy="1051804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lang="en-GB" sz="1200" b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 5</a:t>
              </a:r>
              <a:endParaRPr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</a:endParaRPr>
            </a:p>
            <a:p>
              <a:pPr algn="ctr">
                <a:defRPr/>
              </a:pPr>
              <a:r>
                <a:rPr lang="en-GB" sz="120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Creative Industries (linked with Art)</a:t>
              </a:r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Arrow: Up 8">
            <a:extLst>
              <a:ext uri="{FF2B5EF4-FFF2-40B4-BE49-F238E27FC236}">
                <a16:creationId xmlns:a16="http://schemas.microsoft.com/office/drawing/2014/main" id="{1EBBDDF7-7B9F-50B5-9784-1A2CC53A1F11}"/>
              </a:ext>
            </a:extLst>
          </p:cNvPr>
          <p:cNvSpPr/>
          <p:nvPr/>
        </p:nvSpPr>
        <p:spPr>
          <a:xfrm>
            <a:off x="8203820" y="1247266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lowchart: Alternate Process 10">
            <a:hlinkClick r:id="rId2" action="ppaction://hlinksldjump"/>
            <a:extLst>
              <a:ext uri="{FF2B5EF4-FFF2-40B4-BE49-F238E27FC236}">
                <a16:creationId xmlns:a16="http://schemas.microsoft.com/office/drawing/2014/main" id="{2C00BBE7-1D39-E791-165A-D2298589DC52}"/>
              </a:ext>
            </a:extLst>
          </p:cNvPr>
          <p:cNvSpPr/>
          <p:nvPr/>
        </p:nvSpPr>
        <p:spPr>
          <a:xfrm>
            <a:off x="1371292" y="5228480"/>
            <a:ext cx="1393326" cy="895031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3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Drama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822A5A1-4164-DECD-1FB4-8FFA7E69957F}"/>
              </a:ext>
            </a:extLst>
          </p:cNvPr>
          <p:cNvCxnSpPr/>
          <p:nvPr/>
        </p:nvCxnSpPr>
        <p:spPr>
          <a:xfrm flipH="1" flipV="1">
            <a:off x="2046318" y="2078010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10ED947-87BC-9A79-60F0-406D2B1D3F45}"/>
              </a:ext>
            </a:extLst>
          </p:cNvPr>
          <p:cNvCxnSpPr/>
          <p:nvPr/>
        </p:nvCxnSpPr>
        <p:spPr>
          <a:xfrm flipH="1" flipV="1">
            <a:off x="2048255" y="3048712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A41045A-F072-337F-16D0-3E010065FB1C}"/>
              </a:ext>
            </a:extLst>
          </p:cNvPr>
          <p:cNvCxnSpPr/>
          <p:nvPr/>
        </p:nvCxnSpPr>
        <p:spPr>
          <a:xfrm flipH="1" flipV="1">
            <a:off x="2067955" y="5113585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1F39757-9524-CFAA-1937-0E486765ADF8}"/>
              </a:ext>
            </a:extLst>
          </p:cNvPr>
          <p:cNvCxnSpPr/>
          <p:nvPr/>
        </p:nvCxnSpPr>
        <p:spPr>
          <a:xfrm flipH="1" flipV="1">
            <a:off x="2066913" y="4021715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2CCEC15D-09FB-CB39-EECD-74D7B04D6804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16" name="Picture 15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1C67A5CD-EBD0-155E-9270-1D862CD962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829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B0EFF8-389C-52BC-9FC5-B92CF8700164}"/>
              </a:ext>
            </a:extLst>
          </p:cNvPr>
          <p:cNvSpPr/>
          <p:nvPr/>
        </p:nvSpPr>
        <p:spPr>
          <a:xfrm>
            <a:off x="1355610" y="868017"/>
            <a:ext cx="6349351" cy="2073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Crieff High School Courses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F63A08-04BE-3D4E-481C-CABEE9DCD84C}"/>
              </a:ext>
            </a:extLst>
          </p:cNvPr>
          <p:cNvCxnSpPr>
            <a:cxnSpLocks/>
          </p:cNvCxnSpPr>
          <p:nvPr/>
        </p:nvCxnSpPr>
        <p:spPr>
          <a:xfrm>
            <a:off x="8468139" y="914875"/>
            <a:ext cx="0" cy="5270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83816B45-60F7-E562-EA2D-AA6F2683E850}"/>
              </a:ext>
            </a:extLst>
          </p:cNvPr>
          <p:cNvSpPr/>
          <p:nvPr/>
        </p:nvSpPr>
        <p:spPr>
          <a:xfrm>
            <a:off x="11055154" y="5462768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3D58F103-A8F9-846F-DD17-8DB9193E308C}"/>
              </a:ext>
            </a:extLst>
          </p:cNvPr>
          <p:cNvSpPr/>
          <p:nvPr/>
        </p:nvSpPr>
        <p:spPr>
          <a:xfrm>
            <a:off x="11055154" y="3906084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53983950-CAAB-CACA-C586-F9057D9B72E4}"/>
              </a:ext>
            </a:extLst>
          </p:cNvPr>
          <p:cNvSpPr/>
          <p:nvPr/>
        </p:nvSpPr>
        <p:spPr>
          <a:xfrm>
            <a:off x="11064729" y="3127742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94DBB304-24E0-5EF3-DBEF-B4924549D1FB}"/>
              </a:ext>
            </a:extLst>
          </p:cNvPr>
          <p:cNvSpPr/>
          <p:nvPr/>
        </p:nvSpPr>
        <p:spPr>
          <a:xfrm>
            <a:off x="11055154" y="2320249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Alternate Process 37">
            <a:extLst>
              <a:ext uri="{FF2B5EF4-FFF2-40B4-BE49-F238E27FC236}">
                <a16:creationId xmlns:a16="http://schemas.microsoft.com/office/drawing/2014/main" id="{96DFE05F-818D-FA27-7254-F85FB434DDB3}"/>
              </a:ext>
            </a:extLst>
          </p:cNvPr>
          <p:cNvSpPr/>
          <p:nvPr/>
        </p:nvSpPr>
        <p:spPr>
          <a:xfrm>
            <a:off x="11055154" y="1535190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lowchart: Alternate Process 38">
            <a:extLst>
              <a:ext uri="{FF2B5EF4-FFF2-40B4-BE49-F238E27FC236}">
                <a16:creationId xmlns:a16="http://schemas.microsoft.com/office/drawing/2014/main" id="{55F79AA4-A15D-6371-F8DE-04730524AE15}"/>
              </a:ext>
            </a:extLst>
          </p:cNvPr>
          <p:cNvSpPr/>
          <p:nvPr/>
        </p:nvSpPr>
        <p:spPr>
          <a:xfrm>
            <a:off x="11055154" y="4684426"/>
            <a:ext cx="956996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96F69669-1C8E-BDA2-EED9-DF349B43280F}"/>
              </a:ext>
            </a:extLst>
          </p:cNvPr>
          <p:cNvGrpSpPr/>
          <p:nvPr/>
        </p:nvGrpSpPr>
        <p:grpSpPr>
          <a:xfrm>
            <a:off x="93570" y="60542"/>
            <a:ext cx="11918580" cy="6124503"/>
            <a:chOff x="93570" y="60542"/>
            <a:chExt cx="11918580" cy="6124503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DDF0F40-E2E5-FEED-E23A-48498B33C4B9}"/>
                </a:ext>
              </a:extLst>
            </p:cNvPr>
            <p:cNvSpPr txBox="1"/>
            <p:nvPr/>
          </p:nvSpPr>
          <p:spPr>
            <a:xfrm>
              <a:off x="172439" y="60542"/>
              <a:ext cx="384297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360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English &amp; Literacy</a:t>
              </a:r>
            </a:p>
          </p:txBody>
        </p:sp>
        <p:sp>
          <p:nvSpPr>
            <p:cNvPr id="18" name="Arrow: Up 17">
              <a:extLst>
                <a:ext uri="{FF2B5EF4-FFF2-40B4-BE49-F238E27FC236}">
                  <a16:creationId xmlns:a16="http://schemas.microsoft.com/office/drawing/2014/main" id="{FA66AB65-D39F-C385-8826-5DA0EA9B854B}"/>
                </a:ext>
              </a:extLst>
            </p:cNvPr>
            <p:cNvSpPr/>
            <p:nvPr/>
          </p:nvSpPr>
          <p:spPr>
            <a:xfrm>
              <a:off x="93570" y="1192696"/>
              <a:ext cx="78869" cy="493777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85DFFB3-C423-338E-CCD5-ACF1E361C571}"/>
                </a:ext>
              </a:extLst>
            </p:cNvPr>
            <p:cNvGrpSpPr/>
            <p:nvPr/>
          </p:nvGrpSpPr>
          <p:grpSpPr>
            <a:xfrm>
              <a:off x="235699" y="861391"/>
              <a:ext cx="11776451" cy="5323654"/>
              <a:chOff x="235699" y="861391"/>
              <a:chExt cx="11776451" cy="5323654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376232A2-BFBE-F96A-DC23-0BBBC3BC677C}"/>
                  </a:ext>
                </a:extLst>
              </p:cNvPr>
              <p:cNvGrpSpPr/>
              <p:nvPr/>
            </p:nvGrpSpPr>
            <p:grpSpPr>
              <a:xfrm>
                <a:off x="235700" y="1192696"/>
                <a:ext cx="956996" cy="4937779"/>
                <a:chOff x="235700" y="383482"/>
                <a:chExt cx="2233800" cy="5757880"/>
              </a:xfrm>
            </p:grpSpPr>
            <p:sp>
              <p:nvSpPr>
                <p:cNvPr id="3" name="Flowchart: Alternate Process 2">
                  <a:extLst>
                    <a:ext uri="{FF2B5EF4-FFF2-40B4-BE49-F238E27FC236}">
                      <a16:creationId xmlns:a16="http://schemas.microsoft.com/office/drawing/2014/main" id="{AF4841FE-9415-C65D-359B-14A66E788846}"/>
                    </a:ext>
                  </a:extLst>
                </p:cNvPr>
                <p:cNvSpPr/>
                <p:nvPr/>
              </p:nvSpPr>
              <p:spPr>
                <a:xfrm>
                  <a:off x="235700" y="3915106"/>
                  <a:ext cx="2233800" cy="1051805"/>
                </a:xfrm>
                <a:prstGeom prst="flowChartAlternateProcess">
                  <a:avLst/>
                </a:prstGeom>
                <a:solidFill>
                  <a:srgbClr val="9896FB"/>
                </a:solidFill>
                <a:ln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Level 4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" name="Flowchart: Alternate Process 5">
                  <a:extLst>
                    <a:ext uri="{FF2B5EF4-FFF2-40B4-BE49-F238E27FC236}">
                      <a16:creationId xmlns:a16="http://schemas.microsoft.com/office/drawing/2014/main" id="{70256A64-B621-6BC2-7C83-AB1A3A262A70}"/>
                    </a:ext>
                  </a:extLst>
                </p:cNvPr>
                <p:cNvSpPr/>
                <p:nvPr/>
              </p:nvSpPr>
              <p:spPr>
                <a:xfrm>
                  <a:off x="235700" y="2740655"/>
                  <a:ext cx="2233800" cy="1051805"/>
                </a:xfrm>
                <a:prstGeom prst="flowChartAlternateProcess">
                  <a:avLst/>
                </a:prstGeom>
                <a:solidFill>
                  <a:srgbClr val="9896FB"/>
                </a:solidFill>
                <a:ln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Level 5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" name="Flowchart: Alternate Process 6">
                  <a:extLst>
                    <a:ext uri="{FF2B5EF4-FFF2-40B4-BE49-F238E27FC236}">
                      <a16:creationId xmlns:a16="http://schemas.microsoft.com/office/drawing/2014/main" id="{C37631EF-E94F-1B8E-53C8-093800FD12A9}"/>
                    </a:ext>
                  </a:extLst>
                </p:cNvPr>
                <p:cNvSpPr/>
                <p:nvPr/>
              </p:nvSpPr>
              <p:spPr>
                <a:xfrm>
                  <a:off x="235700" y="1566204"/>
                  <a:ext cx="2233800" cy="1051805"/>
                </a:xfrm>
                <a:prstGeom prst="flowChartAlternateProcess">
                  <a:avLst/>
                </a:prstGeom>
                <a:solidFill>
                  <a:srgbClr val="9896FB"/>
                </a:solidFill>
                <a:ln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Level 6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" name="Flowchart: Alternate Process 7">
                  <a:extLst>
                    <a:ext uri="{FF2B5EF4-FFF2-40B4-BE49-F238E27FC236}">
                      <a16:creationId xmlns:a16="http://schemas.microsoft.com/office/drawing/2014/main" id="{AD7C7726-1AE5-0F37-776E-A081AAF02356}"/>
                    </a:ext>
                  </a:extLst>
                </p:cNvPr>
                <p:cNvSpPr/>
                <p:nvPr/>
              </p:nvSpPr>
              <p:spPr>
                <a:xfrm>
                  <a:off x="235700" y="383482"/>
                  <a:ext cx="2233800" cy="1051805"/>
                </a:xfrm>
                <a:prstGeom prst="flowChartAlternateProcess">
                  <a:avLst/>
                </a:prstGeom>
                <a:solidFill>
                  <a:srgbClr val="9896FB"/>
                </a:solidFill>
                <a:ln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Level 7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" name="Flowchart: Alternate Process 1">
                  <a:extLst>
                    <a:ext uri="{FF2B5EF4-FFF2-40B4-BE49-F238E27FC236}">
                      <a16:creationId xmlns:a16="http://schemas.microsoft.com/office/drawing/2014/main" id="{C37E2FBC-531E-54CA-9F94-15E76A96F0DC}"/>
                    </a:ext>
                  </a:extLst>
                </p:cNvPr>
                <p:cNvSpPr/>
                <p:nvPr/>
              </p:nvSpPr>
              <p:spPr>
                <a:xfrm>
                  <a:off x="235700" y="5089557"/>
                  <a:ext cx="2233800" cy="1051805"/>
                </a:xfrm>
                <a:prstGeom prst="flowChartAlternateProcess">
                  <a:avLst/>
                </a:prstGeom>
                <a:solidFill>
                  <a:srgbClr val="9896FB"/>
                </a:solidFill>
                <a:ln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Level 3</a:t>
                  </a:r>
                  <a:endParaRPr kumimoji="0" lang="en-GB" sz="12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7FF615A6-9ACF-9EA0-CE93-F6C09AC49CB7}"/>
                  </a:ext>
                </a:extLst>
              </p:cNvPr>
              <p:cNvSpPr/>
              <p:nvPr/>
            </p:nvSpPr>
            <p:spPr>
              <a:xfrm>
                <a:off x="235699" y="861391"/>
                <a:ext cx="956996" cy="21903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>
                    <a:latin typeface="Arial" panose="020B0604020202020204" pitchFamily="34" charset="0"/>
                    <a:cs typeface="Arial" panose="020B0604020202020204" pitchFamily="34" charset="0"/>
                  </a:rPr>
                  <a:t>SCQF</a:t>
                </a:r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346AA206-5F58-77D3-22ED-1142E74EA6F4}"/>
                  </a:ext>
                </a:extLst>
              </p:cNvPr>
              <p:cNvSpPr/>
              <p:nvPr/>
            </p:nvSpPr>
            <p:spPr>
              <a:xfrm>
                <a:off x="11055154" y="868017"/>
                <a:ext cx="956996" cy="21903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>
                    <a:latin typeface="Arial" panose="020B0604020202020204" pitchFamily="34" charset="0"/>
                    <a:cs typeface="Arial" panose="020B0604020202020204" pitchFamily="34" charset="0"/>
                  </a:rPr>
                  <a:t>SCQF</a:t>
                </a:r>
              </a:p>
            </p:txBody>
          </p:sp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F336963A-77A4-6BF1-9931-5DAA9CBBA23F}"/>
                  </a:ext>
                </a:extLst>
              </p:cNvPr>
              <p:cNvSpPr/>
              <p:nvPr/>
            </p:nvSpPr>
            <p:spPr>
              <a:xfrm>
                <a:off x="8904660" y="868017"/>
                <a:ext cx="1716156" cy="207379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>
                    <a:latin typeface="Arial" panose="020B0604020202020204" pitchFamily="34" charset="0"/>
                    <a:cs typeface="Arial" panose="020B0604020202020204" pitchFamily="34" charset="0"/>
                  </a:rPr>
                  <a:t>Possible Pathways</a:t>
                </a:r>
              </a:p>
            </p:txBody>
          </p:sp>
          <p:sp>
            <p:nvSpPr>
              <p:cNvPr id="40" name="Arrow: Up 39">
                <a:extLst>
                  <a:ext uri="{FF2B5EF4-FFF2-40B4-BE49-F238E27FC236}">
                    <a16:creationId xmlns:a16="http://schemas.microsoft.com/office/drawing/2014/main" id="{20C2AA6A-B4F0-788A-5DD7-582A61E9B4F4}"/>
                  </a:ext>
                </a:extLst>
              </p:cNvPr>
              <p:cNvSpPr/>
              <p:nvPr/>
            </p:nvSpPr>
            <p:spPr>
              <a:xfrm>
                <a:off x="8607530" y="1247266"/>
                <a:ext cx="78869" cy="4937779"/>
              </a:xfrm>
              <a:prstGeom prst="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C2F1A84D-6E1D-05F8-C5A8-D930FC179680}"/>
              </a:ext>
            </a:extLst>
          </p:cNvPr>
          <p:cNvSpPr/>
          <p:nvPr/>
        </p:nvSpPr>
        <p:spPr>
          <a:xfrm>
            <a:off x="8943944" y="468442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 Media</a:t>
            </a:r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BF1D81EF-7D0D-6E9F-CAE5-1564C8500146}"/>
              </a:ext>
            </a:extLst>
          </p:cNvPr>
          <p:cNvSpPr/>
          <p:nvPr/>
        </p:nvSpPr>
        <p:spPr>
          <a:xfrm>
            <a:off x="8938102" y="545505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 Film &amp; Media</a:t>
            </a: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DB937FB2-C53B-202F-04AA-1F7AC87DB8D3}"/>
              </a:ext>
            </a:extLst>
          </p:cNvPr>
          <p:cNvSpPr/>
          <p:nvPr/>
        </p:nvSpPr>
        <p:spPr>
          <a:xfrm>
            <a:off x="8949663" y="391379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HNC Practical Journalism</a:t>
            </a: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8DD51527-E002-DD1E-1ADF-060C0B65FB66}"/>
              </a:ext>
            </a:extLst>
          </p:cNvPr>
          <p:cNvSpPr/>
          <p:nvPr/>
        </p:nvSpPr>
        <p:spPr>
          <a:xfrm>
            <a:off x="8967713" y="314316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HND Practical Journalism</a:t>
            </a:r>
          </a:p>
        </p:txBody>
      </p:sp>
      <p:sp>
        <p:nvSpPr>
          <p:cNvPr id="46" name="Flowchart: Alternate Process 45">
            <a:extLst>
              <a:ext uri="{FF2B5EF4-FFF2-40B4-BE49-F238E27FC236}">
                <a16:creationId xmlns:a16="http://schemas.microsoft.com/office/drawing/2014/main" id="{01C3EFAA-846B-7CAC-ED4A-3C3A434ABA13}"/>
              </a:ext>
            </a:extLst>
          </p:cNvPr>
          <p:cNvSpPr/>
          <p:nvPr/>
        </p:nvSpPr>
        <p:spPr>
          <a:xfrm>
            <a:off x="8949663" y="2340036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 English Literature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BSc Psychology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lowchart: Alternate Process 46">
            <a:extLst>
              <a:ext uri="{FF2B5EF4-FFF2-40B4-BE49-F238E27FC236}">
                <a16:creationId xmlns:a16="http://schemas.microsoft.com/office/drawing/2014/main" id="{4AC7B77F-0ECB-FFC3-8C22-94EAC0A8222C}"/>
              </a:ext>
            </a:extLst>
          </p:cNvPr>
          <p:cNvSpPr/>
          <p:nvPr/>
        </p:nvSpPr>
        <p:spPr>
          <a:xfrm>
            <a:off x="8949663" y="1535190"/>
            <a:ext cx="1852995" cy="675419"/>
          </a:xfrm>
          <a:prstGeom prst="flowChartAlternateProcess">
            <a:avLst/>
          </a:prstGeom>
          <a:solidFill>
            <a:srgbClr val="9896FB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LLB (Hons) Law with Energy Law</a:t>
            </a:r>
            <a:r>
              <a:rPr kumimoji="0" lang="en-GB" sz="11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BSc (Hons) International Business with Marketing</a:t>
            </a:r>
            <a:endParaRPr kumimoji="0" lang="en-GB" sz="115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7CB5048-73E9-DCF3-B518-2CE70BE060AE}"/>
              </a:ext>
            </a:extLst>
          </p:cNvPr>
          <p:cNvGrpSpPr/>
          <p:nvPr/>
        </p:nvGrpSpPr>
        <p:grpSpPr>
          <a:xfrm>
            <a:off x="1351521" y="1181652"/>
            <a:ext cx="4122497" cy="4945491"/>
            <a:chOff x="2825113" y="402243"/>
            <a:chExt cx="7114347" cy="5732535"/>
          </a:xfrm>
        </p:grpSpPr>
        <p:sp>
          <p:nvSpPr>
            <p:cNvPr id="9" name="Flowchart: Alternate Process 8">
              <a:hlinkClick r:id="" action="ppaction://noaction"/>
              <a:extLst>
                <a:ext uri="{FF2B5EF4-FFF2-40B4-BE49-F238E27FC236}">
                  <a16:creationId xmlns:a16="http://schemas.microsoft.com/office/drawing/2014/main" id="{55086754-BA1B-AECD-8428-ADDD2E94CB42}"/>
                </a:ext>
              </a:extLst>
            </p:cNvPr>
            <p:cNvSpPr/>
            <p:nvPr/>
          </p:nvSpPr>
          <p:spPr>
            <a:xfrm>
              <a:off x="2831326" y="1577909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Higher</a:t>
              </a:r>
              <a:endParaRPr kumimoji="0" lang="en-GB" sz="1200" b="0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b="1" u="sng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English</a:t>
              </a:r>
              <a:endParaRPr kumimoji="0" lang="en-GB" sz="1200" b="0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lowchart: Alternate Process 9">
              <a:hlinkClick r:id="" action="ppaction://noaction"/>
              <a:extLst>
                <a:ext uri="{FF2B5EF4-FFF2-40B4-BE49-F238E27FC236}">
                  <a16:creationId xmlns:a16="http://schemas.microsoft.com/office/drawing/2014/main" id="{1C277A94-30C4-534D-37F8-28DFAB9D6A12}"/>
                </a:ext>
              </a:extLst>
            </p:cNvPr>
            <p:cNvSpPr/>
            <p:nvPr/>
          </p:nvSpPr>
          <p:spPr>
            <a:xfrm>
              <a:off x="2844578" y="402243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Advanced Higher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English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Flowchart: Alternate Process 11">
              <a:hlinkClick r:id="" action="ppaction://noaction"/>
              <a:extLst>
                <a:ext uri="{FF2B5EF4-FFF2-40B4-BE49-F238E27FC236}">
                  <a16:creationId xmlns:a16="http://schemas.microsoft.com/office/drawing/2014/main" id="{300BA54D-EF4C-D763-F28A-BA07AEE9D4EE}"/>
                </a:ext>
              </a:extLst>
            </p:cNvPr>
            <p:cNvSpPr/>
            <p:nvPr/>
          </p:nvSpPr>
          <p:spPr>
            <a:xfrm>
              <a:off x="2825113" y="3929241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National 4</a:t>
              </a: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rgbClr val="0563C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English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Flowchart: Alternate Process 12">
              <a:hlinkClick r:id="" action="ppaction://noaction"/>
              <a:extLst>
                <a:ext uri="{FF2B5EF4-FFF2-40B4-BE49-F238E27FC236}">
                  <a16:creationId xmlns:a16="http://schemas.microsoft.com/office/drawing/2014/main" id="{D65E2661-BFE7-0B34-2F8B-2007C5F6B3B8}"/>
                </a:ext>
              </a:extLst>
            </p:cNvPr>
            <p:cNvSpPr/>
            <p:nvPr/>
          </p:nvSpPr>
          <p:spPr>
            <a:xfrm>
              <a:off x="2825113" y="5082973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National 3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b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English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lowchart: Alternate Process 13">
              <a:hlinkClick r:id="" action="ppaction://noaction"/>
              <a:extLst>
                <a:ext uri="{FF2B5EF4-FFF2-40B4-BE49-F238E27FC236}">
                  <a16:creationId xmlns:a16="http://schemas.microsoft.com/office/drawing/2014/main" id="{5CE1437F-27B9-E91D-B21C-603B08344226}"/>
                </a:ext>
              </a:extLst>
            </p:cNvPr>
            <p:cNvSpPr/>
            <p:nvPr/>
          </p:nvSpPr>
          <p:spPr>
            <a:xfrm>
              <a:off x="2825113" y="2742091"/>
              <a:ext cx="2233800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National 5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English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lowchart: Alternate Process 14">
              <a:hlinkClick r:id="" action="ppaction://noaction"/>
              <a:extLst>
                <a:ext uri="{FF2B5EF4-FFF2-40B4-BE49-F238E27FC236}">
                  <a16:creationId xmlns:a16="http://schemas.microsoft.com/office/drawing/2014/main" id="{C07B98A6-3B6B-F8F6-2553-DA41CBCD22A9}"/>
                </a:ext>
              </a:extLst>
            </p:cNvPr>
            <p:cNvSpPr/>
            <p:nvPr/>
          </p:nvSpPr>
          <p:spPr>
            <a:xfrm>
              <a:off x="7660611" y="2740616"/>
              <a:ext cx="2227587" cy="1050140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b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evel</a:t>
              </a:r>
              <a:r>
                <a:rPr lang="en-GB" sz="1200" b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Literacy</a:t>
              </a:r>
            </a:p>
          </p:txBody>
        </p:sp>
        <p:sp>
          <p:nvSpPr>
            <p:cNvPr id="16" name="Flowchart: Alternate Process 15">
              <a:hlinkClick r:id="" action="ppaction://noaction"/>
              <a:extLst>
                <a:ext uri="{FF2B5EF4-FFF2-40B4-BE49-F238E27FC236}">
                  <a16:creationId xmlns:a16="http://schemas.microsoft.com/office/drawing/2014/main" id="{9CDE1A62-9C0E-0713-3745-D43F9E49B53C}"/>
                </a:ext>
              </a:extLst>
            </p:cNvPr>
            <p:cNvSpPr/>
            <p:nvPr/>
          </p:nvSpPr>
          <p:spPr>
            <a:xfrm>
              <a:off x="7711873" y="3943707"/>
              <a:ext cx="2227587" cy="1050140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b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evel </a:t>
              </a:r>
              <a:r>
                <a:rPr lang="en-GB" sz="1200" b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Literacy</a:t>
              </a:r>
            </a:p>
          </p:txBody>
        </p:sp>
        <p:sp>
          <p:nvSpPr>
            <p:cNvPr id="17" name="Flowchart: Alternate Process 16">
              <a:hlinkClick r:id="" action="ppaction://noaction"/>
              <a:extLst>
                <a:ext uri="{FF2B5EF4-FFF2-40B4-BE49-F238E27FC236}">
                  <a16:creationId xmlns:a16="http://schemas.microsoft.com/office/drawing/2014/main" id="{D3DA7472-5CD1-AF96-FF33-7D3FBEC77B77}"/>
                </a:ext>
              </a:extLst>
            </p:cNvPr>
            <p:cNvSpPr/>
            <p:nvPr/>
          </p:nvSpPr>
          <p:spPr>
            <a:xfrm>
              <a:off x="7692817" y="5082973"/>
              <a:ext cx="2227587" cy="1050140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Level 3</a:t>
              </a: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Literacy</a:t>
              </a:r>
            </a:p>
          </p:txBody>
        </p:sp>
        <p:sp>
          <p:nvSpPr>
            <p:cNvPr id="19" name="Flowchart: Alternate Process 18">
              <a:hlinkClick r:id="" action="ppaction://noaction"/>
              <a:extLst>
                <a:ext uri="{FF2B5EF4-FFF2-40B4-BE49-F238E27FC236}">
                  <a16:creationId xmlns:a16="http://schemas.microsoft.com/office/drawing/2014/main" id="{8C120BA2-2AF0-CDF2-38DD-9068F137A64F}"/>
                </a:ext>
              </a:extLst>
            </p:cNvPr>
            <p:cNvSpPr/>
            <p:nvPr/>
          </p:nvSpPr>
          <p:spPr>
            <a:xfrm>
              <a:off x="5222837" y="1569764"/>
              <a:ext cx="2233799" cy="1051805"/>
            </a:xfrm>
            <a:prstGeom prst="flowChartAlternateProcess">
              <a:avLst/>
            </a:prstGeom>
            <a:solidFill>
              <a:srgbClr val="003399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Level </a:t>
              </a:r>
              <a:r>
                <a:rPr lang="en-GB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6</a:t>
              </a:r>
              <a:endParaRPr lang="en-GB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algn="ctr">
                <a:defRPr/>
              </a:pPr>
              <a:r>
                <a:rPr lang="en-GB" sz="11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Communication</a:t>
              </a:r>
              <a:r>
                <a:rPr lang="en-GB" sz="12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and Literature</a:t>
              </a:r>
              <a:endPara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7" name="Arrow: Up 26">
            <a:extLst>
              <a:ext uri="{FF2B5EF4-FFF2-40B4-BE49-F238E27FC236}">
                <a16:creationId xmlns:a16="http://schemas.microsoft.com/office/drawing/2014/main" id="{358709FF-34EF-33CD-B059-6F62A226E49C}"/>
              </a:ext>
            </a:extLst>
          </p:cNvPr>
          <p:cNvSpPr/>
          <p:nvPr/>
        </p:nvSpPr>
        <p:spPr>
          <a:xfrm>
            <a:off x="8231823" y="1259517"/>
            <a:ext cx="78869" cy="49377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5E047F2B-2CBC-56B6-5094-D8C15E06BA3D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Determination   Confidence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Teamwork   Community</a:t>
            </a:r>
            <a:r>
              <a:rPr lang="en-US" sz="1200">
                <a:solidFill>
                  <a:srgbClr val="ED7D31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>
                <a:solidFill>
                  <a:srgbClr val="857C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Encouragement   Trust</a:t>
            </a:r>
          </a:p>
        </p:txBody>
      </p:sp>
      <p:pic>
        <p:nvPicPr>
          <p:cNvPr id="22" name="Picture 21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E77C54F2-9215-0F4E-E014-524E3AA8F3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58" y="-68267"/>
            <a:ext cx="810604" cy="896519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711547E-03EE-7D2F-15F5-B6818C771D3A}"/>
              </a:ext>
            </a:extLst>
          </p:cNvPr>
          <p:cNvCxnSpPr/>
          <p:nvPr/>
        </p:nvCxnSpPr>
        <p:spPr>
          <a:xfrm flipH="1" flipV="1">
            <a:off x="1955874" y="2005446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3F46908-DA11-ED2E-322E-D90C3B7B3440}"/>
              </a:ext>
            </a:extLst>
          </p:cNvPr>
          <p:cNvCxnSpPr/>
          <p:nvPr/>
        </p:nvCxnSpPr>
        <p:spPr>
          <a:xfrm flipH="1" flipV="1">
            <a:off x="1978157" y="2969190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499D415-DD3E-011E-F633-D541175668F1}"/>
              </a:ext>
            </a:extLst>
          </p:cNvPr>
          <p:cNvCxnSpPr/>
          <p:nvPr/>
        </p:nvCxnSpPr>
        <p:spPr>
          <a:xfrm flipH="1" flipV="1">
            <a:off x="1974682" y="4063231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D797E13-74F8-46BC-4B0A-B2CAB1CA7F8B}"/>
              </a:ext>
            </a:extLst>
          </p:cNvPr>
          <p:cNvCxnSpPr/>
          <p:nvPr/>
        </p:nvCxnSpPr>
        <p:spPr>
          <a:xfrm flipH="1" flipV="1">
            <a:off x="1980005" y="5079937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C8C6638-35E4-76F3-8E86-F17127974A42}"/>
              </a:ext>
            </a:extLst>
          </p:cNvPr>
          <p:cNvCxnSpPr>
            <a:cxnSpLocks/>
          </p:cNvCxnSpPr>
          <p:nvPr/>
        </p:nvCxnSpPr>
        <p:spPr>
          <a:xfrm flipV="1">
            <a:off x="2578683" y="3032375"/>
            <a:ext cx="233266" cy="2304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72E4BC6-B490-AB9E-1C88-17DF664346FF}"/>
              </a:ext>
            </a:extLst>
          </p:cNvPr>
          <p:cNvCxnSpPr/>
          <p:nvPr/>
        </p:nvCxnSpPr>
        <p:spPr>
          <a:xfrm flipH="1" flipV="1">
            <a:off x="4827053" y="5039960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C97F1A7-3C97-D646-F2AB-7495D222AFC7}"/>
              </a:ext>
            </a:extLst>
          </p:cNvPr>
          <p:cNvCxnSpPr/>
          <p:nvPr/>
        </p:nvCxnSpPr>
        <p:spPr>
          <a:xfrm flipH="1" flipV="1">
            <a:off x="4828095" y="4036168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lowchart: Alternate Process 35">
            <a:hlinkClick r:id="" action="ppaction://noaction"/>
            <a:extLst>
              <a:ext uri="{FF2B5EF4-FFF2-40B4-BE49-F238E27FC236}">
                <a16:creationId xmlns:a16="http://schemas.microsoft.com/office/drawing/2014/main" id="{F71A80C3-7494-E166-6F89-E44005101348}"/>
              </a:ext>
            </a:extLst>
          </p:cNvPr>
          <p:cNvSpPr/>
          <p:nvPr/>
        </p:nvSpPr>
        <p:spPr>
          <a:xfrm>
            <a:off x="2737097" y="3167328"/>
            <a:ext cx="1294403" cy="907398"/>
          </a:xfrm>
          <a:prstGeom prst="flowChartAlternateProcess">
            <a:avLst/>
          </a:prstGeom>
          <a:solidFill>
            <a:srgbClr val="00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Level 5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>
              <a:defRPr/>
            </a:pPr>
            <a:r>
              <a:rPr lang="en-GB"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Communication</a:t>
            </a:r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and Literature</a:t>
            </a:r>
            <a:endParaRPr lang="en-GB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CFC8E3C-F54E-DFD7-53BD-5BF4FC2AEA2C}"/>
              </a:ext>
            </a:extLst>
          </p:cNvPr>
          <p:cNvCxnSpPr>
            <a:cxnSpLocks/>
          </p:cNvCxnSpPr>
          <p:nvPr/>
        </p:nvCxnSpPr>
        <p:spPr>
          <a:xfrm flipV="1">
            <a:off x="2615086" y="4053216"/>
            <a:ext cx="188285" cy="2442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7E4A79E-AA9C-99E5-D6EC-227B9D73CE7F}"/>
              </a:ext>
            </a:extLst>
          </p:cNvPr>
          <p:cNvCxnSpPr/>
          <p:nvPr/>
        </p:nvCxnSpPr>
        <p:spPr>
          <a:xfrm flipH="1" flipV="1">
            <a:off x="3372432" y="3015455"/>
            <a:ext cx="1042" cy="2297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116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FA5D85E-3A7B-4FA3-97F8-3CD819590EC5}">
  <we:reference id="e849ddb8-6bbd-4833-bd4b-59030099d63e" version="1.0.0.0" store="EXCatalog" storeType="EXCatalog"/>
  <we:alternateReferences>
    <we:reference id="WA200000113" version="1.0.0.0" store="en-GB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DMS Document" ma:contentTypeID="0x0101006303DCE5F3884555ABDE6450E03068EE00BF3371764BA11446BC31742E958C5888" ma:contentTypeVersion="19" ma:contentTypeDescription="Core EDMS document content type" ma:contentTypeScope="" ma:versionID="029cc7ffc09e2e420231ff2da98290ad">
  <xsd:schema xmlns:xsd="http://www.w3.org/2001/XMLSchema" xmlns:xs="http://www.w3.org/2001/XMLSchema" xmlns:p="http://schemas.microsoft.com/office/2006/metadata/properties" xmlns:ns2="5f557eb5-52ff-46ed-abf7-a37fd449ed00" xmlns:ns3="5f48cb47-14e9-4d0c-a2ae-82a49bb45b3d" targetNamespace="http://schemas.microsoft.com/office/2006/metadata/properties" ma:root="true" ma:fieldsID="87e8c94cc6644cbc33f38a7034cf64fb" ns2:_="" ns3:_="">
    <xsd:import namespace="5f557eb5-52ff-46ed-abf7-a37fd449ed00"/>
    <xsd:import namespace="5f48cb47-14e9-4d0c-a2ae-82a49bb45b3d"/>
    <xsd:element name="properties">
      <xsd:complexType>
        <xsd:sequence>
          <xsd:element name="documentManagement">
            <xsd:complexType>
              <xsd:all>
                <xsd:element ref="ns2:FileplanmarkerTaxHTField" minOccurs="0"/>
                <xsd:element ref="ns2:TaxCatchAll" minOccurs="0"/>
                <xsd:element ref="ns2:TaxCatchAllLabel" minOccurs="0"/>
                <xsd:element ref="ns2:Edmsdisposition" minOccurs="0"/>
                <xsd:element ref="ns2:Edmsdateclosed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57eb5-52ff-46ed-abf7-a37fd449ed00" elementFormDefault="qualified">
    <xsd:import namespace="http://schemas.microsoft.com/office/2006/documentManagement/types"/>
    <xsd:import namespace="http://schemas.microsoft.com/office/infopath/2007/PartnerControls"/>
    <xsd:element name="FileplanmarkerTaxHTField" ma:index="8" nillable="true" ma:taxonomy="true" ma:internalName="FileplanmarkerTaxHTField" ma:taxonomyFieldName="Fileplanmarker" ma:displayName="Fileplan Marker" ma:readOnly="false" ma:default="" ma:fieldId="{8f3fe8ea-359e-4086-b18c-02f8ee4b76e8}" ma:sspId="13e93c12-6cf0-45db-a146-10f817293c1b" ma:termSetId="d34034d2-f642-4875-aa17-3b0a742a9d60" ma:anchorId="ad85a3eb-30a6-48d8-b0ea-1d32903598f7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51381c2f-dbc7-417a-9dd5-bc7eb1b91fc0}" ma:internalName="TaxCatchAll" ma:showField="CatchAllData" ma:web="5f557eb5-52ff-46ed-abf7-a37fd449e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51381c2f-dbc7-417a-9dd5-bc7eb1b91fc0}" ma:internalName="TaxCatchAllLabel" ma:readOnly="true" ma:showField="CatchAllDataLabel" ma:web="5f557eb5-52ff-46ed-abf7-a37fd449e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dmsdisposition" ma:index="12" nillable="true" ma:displayName="EDMS Disposition" ma:default="" ma:description="Indicates the items EDMS status" ma:format="Dropdown" ma:internalName="Edmsdisposition">
      <xsd:simpleType>
        <xsd:restriction base="dms:Choice">
          <xsd:enumeration value="Closed"/>
          <xsd:enumeration value="Open"/>
          <xsd:enumeration value="n/a"/>
        </xsd:restriction>
      </xsd:simpleType>
    </xsd:element>
    <xsd:element name="Edmsdateclosed" ma:index="13" nillable="true" ma:displayName="EDMS Date Closed" ma:format="DateOnly" ma:internalName="Edmsdateclosed">
      <xsd:simpleType>
        <xsd:restriction base="dms:DateTime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48cb47-14e9-4d0c-a2ae-82a49bb45b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3e93c12-6cf0-45db-a146-10f817293c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f48cb47-14e9-4d0c-a2ae-82a49bb45b3d">
      <Terms xmlns="http://schemas.microsoft.com/office/infopath/2007/PartnerControls"/>
    </lcf76f155ced4ddcb4097134ff3c332f>
    <TaxCatchAll xmlns="5f557eb5-52ff-46ed-abf7-a37fd449ed00">
      <Value>118</Value>
    </TaxCatchAll>
    <FileplanmarkerTaxHTField xmlns="5f557eb5-52ff-46ed-abf7-a37fd449ed00">
      <Terms xmlns="http://schemas.microsoft.com/office/infopath/2007/PartnerControls">
        <TermInfo xmlns="http://schemas.microsoft.com/office/infopath/2007/PartnerControls">
          <TermName xmlns="http://schemas.microsoft.com/office/infopath/2007/PartnerControls">DHT Support</TermName>
          <TermId xmlns="http://schemas.microsoft.com/office/infopath/2007/PartnerControls">bac26806-c0e0-4cf9-8e38-8767c1af9e51</TermId>
        </TermInfo>
      </Terms>
    </FileplanmarkerTaxHTField>
    <Edmsdateclosed xmlns="5f557eb5-52ff-46ed-abf7-a37fd449ed00" xsi:nil="true"/>
    <Edmsdisposition xmlns="5f557eb5-52ff-46ed-abf7-a37fd449ed00">Open</Edmsdisposition>
    <SharedWithUsers xmlns="5f557eb5-52ff-46ed-abf7-a37fd449ed00">
      <UserInfo>
        <DisplayName>Lana Prince</DisplayName>
        <AccountId>70</AccountId>
        <AccountType/>
      </UserInfo>
      <UserInfo>
        <DisplayName>John Donnelly</DisplayName>
        <AccountId>44</AccountId>
        <AccountType/>
      </UserInfo>
      <UserInfo>
        <DisplayName>Kirsty Wilson</DisplayName>
        <AccountId>53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69E162-9E05-437E-9BBE-D19A8652FA1A}">
  <ds:schemaRefs>
    <ds:schemaRef ds:uri="5f48cb47-14e9-4d0c-a2ae-82a49bb45b3d"/>
    <ds:schemaRef ds:uri="5f557eb5-52ff-46ed-abf7-a37fd449ed0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1802EFF-8C0F-4FA9-8E7A-04609491A800}">
  <ds:schemaRefs>
    <ds:schemaRef ds:uri="5f48cb47-14e9-4d0c-a2ae-82a49bb45b3d"/>
    <ds:schemaRef ds:uri="5f557eb5-52ff-46ed-abf7-a37fd449ed0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C403611-8B51-45ED-9F12-338F18EFD87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76adce9-5d26-4749-a202-f09fefe10590}" enabled="0" method="" siteId="{776adce9-5d26-4749-a202-f09fefe1059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1938</Words>
  <Application>Microsoft Office PowerPoint</Application>
  <PresentationFormat>Widescreen</PresentationFormat>
  <Paragraphs>788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Calibri Light</vt:lpstr>
      <vt:lpstr>Office Theme</vt:lpstr>
      <vt:lpstr>1_Office Theme</vt:lpstr>
      <vt:lpstr>Learner Pathways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Wilson</dc:creator>
  <cp:lastModifiedBy>Laura Fraser</cp:lastModifiedBy>
  <cp:revision>1</cp:revision>
  <cp:lastPrinted>2025-12-22T11:42:25Z</cp:lastPrinted>
  <dcterms:created xsi:type="dcterms:W3CDTF">2023-06-11T13:12:29Z</dcterms:created>
  <dcterms:modified xsi:type="dcterms:W3CDTF">2025-12-23T10:34:29Z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ileplanmarker">
    <vt:lpwstr>118;#DHT Support|bac26806-c0e0-4cf9-8e38-8767c1af9e51</vt:lpwstr>
  </property>
  <property fmtid="{D5CDD505-2E9C-101B-9397-08002B2CF9AE}" pid="3" name="MediaServiceImageTags">
    <vt:lpwstr/>
  </property>
  <property fmtid="{D5CDD505-2E9C-101B-9397-08002B2CF9AE}" pid="4" name="ContentTypeId">
    <vt:lpwstr>0x0101006303DCE5F3884555ABDE6450E03068EE00BF3371764BA11446BC31742E958C5888</vt:lpwstr>
  </property>
</Properties>
</file>